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8"/>
  </p:notesMasterIdLst>
  <p:sldIdLst>
    <p:sldId id="631" r:id="rId2"/>
    <p:sldId id="1200" r:id="rId3"/>
    <p:sldId id="1196" r:id="rId4"/>
    <p:sldId id="1007" r:id="rId5"/>
    <p:sldId id="1008" r:id="rId6"/>
    <p:sldId id="1009" r:id="rId7"/>
    <p:sldId id="1010" r:id="rId8"/>
    <p:sldId id="1011" r:id="rId9"/>
    <p:sldId id="1012" r:id="rId10"/>
    <p:sldId id="1013" r:id="rId11"/>
    <p:sldId id="1014" r:id="rId12"/>
    <p:sldId id="1015" r:id="rId13"/>
    <p:sldId id="1016" r:id="rId14"/>
    <p:sldId id="1017" r:id="rId15"/>
    <p:sldId id="1019" r:id="rId16"/>
    <p:sldId id="1020" r:id="rId17"/>
    <p:sldId id="1018" r:id="rId18"/>
    <p:sldId id="1021" r:id="rId19"/>
    <p:sldId id="1022" r:id="rId20"/>
    <p:sldId id="1024" r:id="rId21"/>
    <p:sldId id="1181" r:id="rId22"/>
    <p:sldId id="1026" r:id="rId23"/>
    <p:sldId id="1028" r:id="rId24"/>
    <p:sldId id="1096" r:id="rId25"/>
    <p:sldId id="1097" r:id="rId26"/>
    <p:sldId id="1098" r:id="rId27"/>
    <p:sldId id="1030" r:id="rId28"/>
    <p:sldId id="1183" r:id="rId29"/>
    <p:sldId id="1031" r:id="rId30"/>
    <p:sldId id="1109" r:id="rId31"/>
    <p:sldId id="1100" r:id="rId32"/>
    <p:sldId id="1101" r:id="rId33"/>
    <p:sldId id="1102" r:id="rId34"/>
    <p:sldId id="1103" r:id="rId35"/>
    <p:sldId id="1104" r:id="rId36"/>
    <p:sldId id="1189" r:id="rId37"/>
    <p:sldId id="1188" r:id="rId38"/>
    <p:sldId id="1107" r:id="rId39"/>
    <p:sldId id="1108" r:id="rId40"/>
    <p:sldId id="1110" r:id="rId41"/>
    <p:sldId id="1032" r:id="rId42"/>
    <p:sldId id="1037" r:id="rId43"/>
    <p:sldId id="1038" r:id="rId44"/>
    <p:sldId id="1039" r:id="rId45"/>
    <p:sldId id="1040" r:id="rId46"/>
    <p:sldId id="1041" r:id="rId47"/>
    <p:sldId id="1042" r:id="rId48"/>
    <p:sldId id="1043" r:id="rId49"/>
    <p:sldId id="1044" r:id="rId50"/>
    <p:sldId id="1045" r:id="rId51"/>
    <p:sldId id="1046" r:id="rId52"/>
    <p:sldId id="1115" r:id="rId53"/>
    <p:sldId id="1121" r:id="rId54"/>
    <p:sldId id="1122" r:id="rId55"/>
    <p:sldId id="1118" r:id="rId56"/>
    <p:sldId id="1124" r:id="rId57"/>
    <p:sldId id="1125" r:id="rId58"/>
    <p:sldId id="1119" r:id="rId59"/>
    <p:sldId id="1206" r:id="rId60"/>
    <p:sldId id="1120" r:id="rId61"/>
    <p:sldId id="1142" r:id="rId62"/>
    <p:sldId id="1127" r:id="rId63"/>
    <p:sldId id="1207" r:id="rId64"/>
    <p:sldId id="1136" r:id="rId65"/>
    <p:sldId id="1129" r:id="rId66"/>
    <p:sldId id="1130" r:id="rId67"/>
    <p:sldId id="1131" r:id="rId68"/>
    <p:sldId id="1132" r:id="rId69"/>
    <p:sldId id="1134" r:id="rId70"/>
    <p:sldId id="1151" r:id="rId71"/>
    <p:sldId id="1201" r:id="rId72"/>
    <p:sldId id="1062" r:id="rId73"/>
    <p:sldId id="1063" r:id="rId74"/>
    <p:sldId id="1064" r:id="rId75"/>
    <p:sldId id="1065" r:id="rId76"/>
    <p:sldId id="1147" r:id="rId77"/>
    <p:sldId id="1145" r:id="rId78"/>
    <p:sldId id="1146" r:id="rId79"/>
    <p:sldId id="1149" r:id="rId80"/>
    <p:sldId id="1162" r:id="rId81"/>
    <p:sldId id="1163" r:id="rId82"/>
    <p:sldId id="1164" r:id="rId83"/>
    <p:sldId id="1165" r:id="rId84"/>
    <p:sldId id="1167" r:id="rId85"/>
    <p:sldId id="1166" r:id="rId86"/>
    <p:sldId id="1168" r:id="rId87"/>
    <p:sldId id="1169" r:id="rId88"/>
    <p:sldId id="1152" r:id="rId89"/>
    <p:sldId id="1170" r:id="rId90"/>
    <p:sldId id="1068" r:id="rId91"/>
    <p:sldId id="1069" r:id="rId92"/>
    <p:sldId id="1070" r:id="rId93"/>
    <p:sldId id="1071" r:id="rId94"/>
    <p:sldId id="1111" r:id="rId95"/>
    <p:sldId id="1112" r:id="rId96"/>
    <p:sldId id="1113" r:id="rId97"/>
    <p:sldId id="1114" r:id="rId98"/>
    <p:sldId id="1190" r:id="rId99"/>
    <p:sldId id="1077" r:id="rId100"/>
    <p:sldId id="1078" r:id="rId101"/>
    <p:sldId id="1080" r:id="rId102"/>
    <p:sldId id="1081" r:id="rId103"/>
    <p:sldId id="1082" r:id="rId104"/>
    <p:sldId id="990" r:id="rId105"/>
    <p:sldId id="1173" r:id="rId106"/>
    <p:sldId id="1150" r:id="rId107"/>
    <p:sldId id="1191" r:id="rId108"/>
    <p:sldId id="1083" r:id="rId109"/>
    <p:sldId id="1084" r:id="rId110"/>
    <p:sldId id="1171" r:id="rId111"/>
    <p:sldId id="1085" r:id="rId112"/>
    <p:sldId id="1179" r:id="rId113"/>
    <p:sldId id="1176" r:id="rId114"/>
    <p:sldId id="1177" r:id="rId115"/>
    <p:sldId id="1178" r:id="rId116"/>
    <p:sldId id="1086" r:id="rId117"/>
    <p:sldId id="1087" r:id="rId118"/>
    <p:sldId id="1202" r:id="rId119"/>
    <p:sldId id="1203" r:id="rId120"/>
    <p:sldId id="1204" r:id="rId121"/>
    <p:sldId id="1088" r:id="rId122"/>
    <p:sldId id="1205" r:id="rId123"/>
    <p:sldId id="1193" r:id="rId124"/>
    <p:sldId id="1154" r:id="rId125"/>
    <p:sldId id="1197" r:id="rId126"/>
    <p:sldId id="1094" r:id="rId1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B0F0"/>
    <a:srgbClr val="0432FF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8" autoAdjust="0"/>
    <p:restoredTop sz="91387" autoAdjust="0"/>
  </p:normalViewPr>
  <p:slideViewPr>
    <p:cSldViewPr snapToGrid="0">
      <p:cViewPr varScale="1">
        <p:scale>
          <a:sx n="103" d="100"/>
          <a:sy n="103" d="100"/>
        </p:scale>
        <p:origin x="12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6A312-ECBB-3840-B56F-C5CBADC63511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55AAC-DB5C-5B40-A2F6-7F4DF857F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186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6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9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99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9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79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689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967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2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8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hoy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mañana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emocionante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69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0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69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1461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2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  <p:extLst>
      <p:ext uri="{BB962C8B-B14F-4D97-AF65-F5344CB8AC3E}">
        <p14:creationId xmlns:p14="http://schemas.microsoft.com/office/powerpoint/2010/main" val="146086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70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0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9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0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72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42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89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428150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510728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7607622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2030395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8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8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6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01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126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8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4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50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3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3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49C4A21-8F37-1942-92AF-1E85DC557D95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0AAD5-01F6-5C43-A0FD-31B231B8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5141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1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4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8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9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52293" y="6448275"/>
            <a:ext cx="13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CSBridge</a:t>
            </a:r>
            <a:r>
              <a:rPr lang="en-US" dirty="0"/>
              <a:t> ‘20</a:t>
            </a:r>
          </a:p>
        </p:txBody>
      </p:sp>
    </p:spTree>
    <p:extLst>
      <p:ext uri="{BB962C8B-B14F-4D97-AF65-F5344CB8AC3E}">
        <p14:creationId xmlns:p14="http://schemas.microsoft.com/office/powerpoint/2010/main" val="218501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microsoft.com/office/2007/relationships/hdphoto" Target="../media/hdphoto73.wdp"/><Relationship Id="rId3" Type="http://schemas.openxmlformats.org/officeDocument/2006/relationships/image" Target="../media/image70.png"/><Relationship Id="rId7" Type="http://schemas.microsoft.com/office/2007/relationships/hdphoto" Target="../media/hdphoto70.wdp"/><Relationship Id="rId12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11" Type="http://schemas.microsoft.com/office/2007/relationships/hdphoto" Target="../media/hdphoto72.wdp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microsoft.com/office/2007/relationships/hdphoto" Target="../media/hdphoto69.wdp"/><Relationship Id="rId9" Type="http://schemas.microsoft.com/office/2007/relationships/hdphoto" Target="../media/hdphoto71.wdp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tiff"/><Relationship Id="rId4" Type="http://schemas.openxmlformats.org/officeDocument/2006/relationships/image" Target="../media/image88.tif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tif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microsoft.com/office/2007/relationships/hdphoto" Target="../media/hdphoto5.wdp"/><Relationship Id="rId5" Type="http://schemas.openxmlformats.org/officeDocument/2006/relationships/image" Target="../media/image36.tiff"/><Relationship Id="rId10" Type="http://schemas.openxmlformats.org/officeDocument/2006/relationships/image" Target="../media/image3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5" Type="http://schemas.openxmlformats.org/officeDocument/2006/relationships/image" Target="../media/image37.png"/><Relationship Id="rId10" Type="http://schemas.microsoft.com/office/2007/relationships/hdphoto" Target="../media/hdphoto10.wdp"/><Relationship Id="rId4" Type="http://schemas.openxmlformats.org/officeDocument/2006/relationships/image" Target="../media/image36.tiff"/><Relationship Id="rId9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12" Type="http://schemas.microsoft.com/office/2007/relationships/hdphoto" Target="../media/hdphoto1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1.wdp"/><Relationship Id="rId11" Type="http://schemas.microsoft.com/office/2007/relationships/hdphoto" Target="../media/hdphoto10.wdp"/><Relationship Id="rId5" Type="http://schemas.openxmlformats.org/officeDocument/2006/relationships/image" Target="../media/image37.png"/><Relationship Id="rId10" Type="http://schemas.microsoft.com/office/2007/relationships/hdphoto" Target="../media/hdphoto13.wdp"/><Relationship Id="rId4" Type="http://schemas.openxmlformats.org/officeDocument/2006/relationships/image" Target="../media/image36.tiff"/><Relationship Id="rId9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5.wdp"/><Relationship Id="rId11" Type="http://schemas.microsoft.com/office/2007/relationships/hdphoto" Target="../media/hdphoto10.wdp"/><Relationship Id="rId5" Type="http://schemas.openxmlformats.org/officeDocument/2006/relationships/image" Target="../media/image37.png"/><Relationship Id="rId10" Type="http://schemas.microsoft.com/office/2007/relationships/hdphoto" Target="../media/hdphoto17.wdp"/><Relationship Id="rId4" Type="http://schemas.openxmlformats.org/officeDocument/2006/relationships/image" Target="../media/image36.tiff"/><Relationship Id="rId9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12" Type="http://schemas.microsoft.com/office/2007/relationships/hdphoto" Target="../media/hdphoto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8.wdp"/><Relationship Id="rId11" Type="http://schemas.microsoft.com/office/2007/relationships/hdphoto" Target="../media/hdphoto14.wdp"/><Relationship Id="rId5" Type="http://schemas.openxmlformats.org/officeDocument/2006/relationships/image" Target="../media/image37.png"/><Relationship Id="rId10" Type="http://schemas.microsoft.com/office/2007/relationships/hdphoto" Target="../media/hdphoto20.wdp"/><Relationship Id="rId4" Type="http://schemas.openxmlformats.org/officeDocument/2006/relationships/image" Target="../media/image36.tiff"/><Relationship Id="rId9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1.wdp"/><Relationship Id="rId11" Type="http://schemas.microsoft.com/office/2007/relationships/hdphoto" Target="../media/hdphoto10.wdp"/><Relationship Id="rId5" Type="http://schemas.openxmlformats.org/officeDocument/2006/relationships/image" Target="../media/image37.png"/><Relationship Id="rId10" Type="http://schemas.microsoft.com/office/2007/relationships/hdphoto" Target="../media/hdphoto23.wdp"/><Relationship Id="rId4" Type="http://schemas.openxmlformats.org/officeDocument/2006/relationships/image" Target="../media/image36.tiff"/><Relationship Id="rId9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12" Type="http://schemas.microsoft.com/office/2007/relationships/hdphoto" Target="../media/hdphoto2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4.wdp"/><Relationship Id="rId11" Type="http://schemas.microsoft.com/office/2007/relationships/hdphoto" Target="../media/hdphoto27.wdp"/><Relationship Id="rId5" Type="http://schemas.openxmlformats.org/officeDocument/2006/relationships/image" Target="../media/image37.png"/><Relationship Id="rId10" Type="http://schemas.microsoft.com/office/2007/relationships/hdphoto" Target="../media/hdphoto26.wdp"/><Relationship Id="rId4" Type="http://schemas.openxmlformats.org/officeDocument/2006/relationships/image" Target="../media/image36.tiff"/><Relationship Id="rId9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4.wdp"/><Relationship Id="rId11" Type="http://schemas.microsoft.com/office/2007/relationships/hdphoto" Target="../media/hdphoto10.wdp"/><Relationship Id="rId5" Type="http://schemas.openxmlformats.org/officeDocument/2006/relationships/image" Target="../media/image37.png"/><Relationship Id="rId10" Type="http://schemas.microsoft.com/office/2007/relationships/hdphoto" Target="../media/hdphoto23.wdp"/><Relationship Id="rId4" Type="http://schemas.openxmlformats.org/officeDocument/2006/relationships/image" Target="../media/image36.tiff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0.wdp"/><Relationship Id="rId11" Type="http://schemas.microsoft.com/office/2007/relationships/hdphoto" Target="../media/hdphoto10.wdp"/><Relationship Id="rId5" Type="http://schemas.openxmlformats.org/officeDocument/2006/relationships/image" Target="../media/image37.png"/><Relationship Id="rId10" Type="http://schemas.microsoft.com/office/2007/relationships/hdphoto" Target="../media/hdphoto23.wdp"/><Relationship Id="rId4" Type="http://schemas.openxmlformats.org/officeDocument/2006/relationships/image" Target="../media/image36.tiff"/><Relationship Id="rId9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emf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2.wdp"/><Relationship Id="rId3" Type="http://schemas.microsoft.com/office/2007/relationships/hdphoto" Target="../media/hdphoto32.wdp"/><Relationship Id="rId7" Type="http://schemas.microsoft.com/office/2007/relationships/hdphoto" Target="../media/hdphoto34.wdp"/><Relationship Id="rId12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1.tiff"/><Relationship Id="rId5" Type="http://schemas.microsoft.com/office/2007/relationships/hdphoto" Target="../media/hdphoto33.wdp"/><Relationship Id="rId10" Type="http://schemas.microsoft.com/office/2007/relationships/hdphoto" Target="../media/hdphoto36.wdp"/><Relationship Id="rId4" Type="http://schemas.openxmlformats.org/officeDocument/2006/relationships/image" Target="../media/image38.png"/><Relationship Id="rId9" Type="http://schemas.microsoft.com/office/2007/relationships/hdphoto" Target="../media/hdphoto35.wdp"/><Relationship Id="rId14" Type="http://schemas.microsoft.com/office/2007/relationships/hdphoto" Target="../media/hdphoto9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2.wdp"/><Relationship Id="rId3" Type="http://schemas.microsoft.com/office/2007/relationships/hdphoto" Target="../media/hdphoto24.wdp"/><Relationship Id="rId7" Type="http://schemas.microsoft.com/office/2007/relationships/hdphoto" Target="../media/hdphoto38.wdp"/><Relationship Id="rId12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1.tiff"/><Relationship Id="rId5" Type="http://schemas.microsoft.com/office/2007/relationships/hdphoto" Target="../media/hdphoto37.wdp"/><Relationship Id="rId10" Type="http://schemas.microsoft.com/office/2007/relationships/hdphoto" Target="../media/hdphoto14.wdp"/><Relationship Id="rId4" Type="http://schemas.openxmlformats.org/officeDocument/2006/relationships/image" Target="../media/image38.png"/><Relationship Id="rId9" Type="http://schemas.microsoft.com/office/2007/relationships/hdphoto" Target="../media/hdphoto9.wdp"/><Relationship Id="rId14" Type="http://schemas.microsoft.com/office/2007/relationships/hdphoto" Target="../media/hdphoto39.wdp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3" Type="http://schemas.microsoft.com/office/2007/relationships/hdphoto" Target="../media/hdphoto24.wdp"/><Relationship Id="rId7" Type="http://schemas.microsoft.com/office/2007/relationships/hdphoto" Target="../media/hdphoto4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microsoft.com/office/2007/relationships/hdphoto" Target="../media/hdphoto10.wdp"/><Relationship Id="rId5" Type="http://schemas.microsoft.com/office/2007/relationships/hdphoto" Target="../media/hdphoto40.wdp"/><Relationship Id="rId10" Type="http://schemas.microsoft.com/office/2007/relationships/hdphoto" Target="../media/hdphoto44.wdp"/><Relationship Id="rId4" Type="http://schemas.openxmlformats.org/officeDocument/2006/relationships/image" Target="../media/image38.png"/><Relationship Id="rId9" Type="http://schemas.microsoft.com/office/2007/relationships/hdphoto" Target="../media/hdphoto43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13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microsoft.com/office/2007/relationships/hdphoto" Target="../media/hdphoto1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30.wdp"/><Relationship Id="rId5" Type="http://schemas.openxmlformats.org/officeDocument/2006/relationships/image" Target="../media/image37.png"/><Relationship Id="rId10" Type="http://schemas.microsoft.com/office/2007/relationships/hdphoto" Target="../media/hdphoto46.wdp"/><Relationship Id="rId4" Type="http://schemas.openxmlformats.org/officeDocument/2006/relationships/image" Target="../media/image45.tiff"/><Relationship Id="rId9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48.wdp"/><Relationship Id="rId13" Type="http://schemas.microsoft.com/office/2007/relationships/hdphoto" Target="../media/hdphoto50.wdp"/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12" Type="http://schemas.microsoft.com/office/2007/relationships/hdphoto" Target="../media/hdphoto4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7.wdp"/><Relationship Id="rId11" Type="http://schemas.microsoft.com/office/2007/relationships/hdphoto" Target="../media/hdphoto9.wdp"/><Relationship Id="rId5" Type="http://schemas.openxmlformats.org/officeDocument/2006/relationships/image" Target="../media/image37.png"/><Relationship Id="rId10" Type="http://schemas.microsoft.com/office/2007/relationships/hdphoto" Target="../media/hdphoto10.wdp"/><Relationship Id="rId4" Type="http://schemas.openxmlformats.org/officeDocument/2006/relationships/image" Target="../media/image45.tiff"/><Relationship Id="rId9" Type="http://schemas.openxmlformats.org/officeDocument/2006/relationships/image" Target="../media/image38.png"/><Relationship Id="rId1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51.wdp"/><Relationship Id="rId7" Type="http://schemas.microsoft.com/office/2007/relationships/hdphoto" Target="../media/hdphoto52.wdp"/><Relationship Id="rId12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microsoft.com/office/2007/relationships/hdphoto" Target="../media/hdphoto10.wdp"/><Relationship Id="rId5" Type="http://schemas.openxmlformats.org/officeDocument/2006/relationships/image" Target="../media/image45.tiff"/><Relationship Id="rId10" Type="http://schemas.microsoft.com/office/2007/relationships/hdphoto" Target="../media/hdphoto9.wdp"/><Relationship Id="rId4" Type="http://schemas.microsoft.com/office/2007/relationships/hdphoto" Target="../media/hdphoto2.wdp"/><Relationship Id="rId9" Type="http://schemas.microsoft.com/office/2007/relationships/hdphoto" Target="../media/hdphoto23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microsoft.com/office/2007/relationships/hdphoto" Target="../media/hdphoto14.wdp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54.wdp"/><Relationship Id="rId5" Type="http://schemas.openxmlformats.org/officeDocument/2006/relationships/image" Target="../media/image39.png"/><Relationship Id="rId10" Type="http://schemas.openxmlformats.org/officeDocument/2006/relationships/image" Target="../media/image24.png"/><Relationship Id="rId4" Type="http://schemas.microsoft.com/office/2007/relationships/hdphoto" Target="../media/hdphoto53.wdp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8.png"/><Relationship Id="rId7" Type="http://schemas.microsoft.com/office/2007/relationships/hdphoto" Target="../media/hdphoto39.wdp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microsoft.com/office/2007/relationships/hdphoto" Target="../media/hdphoto2.wdp"/><Relationship Id="rId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microsoft.com/office/2007/relationships/hdphoto" Target="../media/hdphoto55.wdp"/><Relationship Id="rId9" Type="http://schemas.microsoft.com/office/2007/relationships/hdphoto" Target="../media/hdphoto9.wdp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hdphoto" Target="../media/hdphoto58.wdp"/><Relationship Id="rId3" Type="http://schemas.openxmlformats.org/officeDocument/2006/relationships/image" Target="../media/image38.png"/><Relationship Id="rId7" Type="http://schemas.microsoft.com/office/2007/relationships/hdphoto" Target="../media/hdphoto57.wdp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openxmlformats.org/officeDocument/2006/relationships/image" Target="../media/image23.png"/><Relationship Id="rId5" Type="http://schemas.openxmlformats.org/officeDocument/2006/relationships/image" Target="../media/image39.png"/><Relationship Id="rId10" Type="http://schemas.microsoft.com/office/2007/relationships/hdphoto" Target="../media/hdphoto2.wdp"/><Relationship Id="rId4" Type="http://schemas.microsoft.com/office/2007/relationships/hdphoto" Target="../media/hdphoto56.wdp"/><Relationship Id="rId9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8.png"/><Relationship Id="rId7" Type="http://schemas.microsoft.com/office/2007/relationships/hdphoto" Target="../media/hdphoto9.wdp"/><Relationship Id="rId12" Type="http://schemas.openxmlformats.org/officeDocument/2006/relationships/image" Target="../media/image23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60.wdp"/><Relationship Id="rId11" Type="http://schemas.microsoft.com/office/2007/relationships/hdphoto" Target="../media/hdphoto2.wdp"/><Relationship Id="rId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microsoft.com/office/2007/relationships/hdphoto" Target="../media/hdphoto59.wdp"/><Relationship Id="rId9" Type="http://schemas.microsoft.com/office/2007/relationships/hdphoto" Target="../media/hdphoto61.wdp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62.wdp"/><Relationship Id="rId3" Type="http://schemas.openxmlformats.org/officeDocument/2006/relationships/image" Target="../media/image38.png"/><Relationship Id="rId7" Type="http://schemas.microsoft.com/office/2007/relationships/hdphoto" Target="../media/hdphoto9.wdp"/><Relationship Id="rId12" Type="http://schemas.microsoft.com/office/2007/relationships/hdphoto" Target="../media/hdphoto54.wdp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openxmlformats.org/officeDocument/2006/relationships/image" Target="../media/image23.png"/><Relationship Id="rId5" Type="http://schemas.openxmlformats.org/officeDocument/2006/relationships/image" Target="../media/image39.png"/><Relationship Id="rId10" Type="http://schemas.microsoft.com/office/2007/relationships/hdphoto" Target="../media/hdphoto2.wdp"/><Relationship Id="rId4" Type="http://schemas.microsoft.com/office/2007/relationships/hdphoto" Target="../media/hdphoto53.wdp"/><Relationship Id="rId9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hdphoto" Target="../media/hdphoto63.wdp"/><Relationship Id="rId3" Type="http://schemas.openxmlformats.org/officeDocument/2006/relationships/image" Target="../media/image38.png"/><Relationship Id="rId7" Type="http://schemas.microsoft.com/office/2007/relationships/hdphoto" Target="../media/hdphoto9.wdp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5" Type="http://schemas.openxmlformats.org/officeDocument/2006/relationships/image" Target="../media/image39.png"/><Relationship Id="rId10" Type="http://schemas.microsoft.com/office/2007/relationships/hdphoto" Target="../media/hdphoto2.wdp"/><Relationship Id="rId4" Type="http://schemas.microsoft.com/office/2007/relationships/hdphoto" Target="../media/hdphoto10.wdp"/><Relationship Id="rId9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microsoft.com/office/2007/relationships/hdphoto" Target="../media/hdphoto10.wdp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9.wdp"/><Relationship Id="rId5" Type="http://schemas.openxmlformats.org/officeDocument/2006/relationships/image" Target="../media/image39.png"/><Relationship Id="rId10" Type="http://schemas.openxmlformats.org/officeDocument/2006/relationships/image" Target="../media/image25.png"/><Relationship Id="rId4" Type="http://schemas.microsoft.com/office/2007/relationships/hdphoto" Target="../media/hdphoto64.wdp"/><Relationship Id="rId9" Type="http://schemas.microsoft.com/office/2007/relationships/hdphoto" Target="../media/hdphoto2.wdp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39.wdp"/><Relationship Id="rId3" Type="http://schemas.openxmlformats.org/officeDocument/2006/relationships/image" Target="../media/image38.png"/><Relationship Id="rId7" Type="http://schemas.microsoft.com/office/2007/relationships/hdphoto" Target="../media/hdphoto9.wdp"/><Relationship Id="rId12" Type="http://schemas.openxmlformats.org/officeDocument/2006/relationships/image" Target="../media/image25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microsoft.com/office/2007/relationships/hdphoto" Target="../media/hdphoto2.wdp"/><Relationship Id="rId5" Type="http://schemas.openxmlformats.org/officeDocument/2006/relationships/image" Target="../media/image39.png"/><Relationship Id="rId10" Type="http://schemas.microsoft.com/office/2007/relationships/hdphoto" Target="../media/hdphoto51.wdp"/><Relationship Id="rId4" Type="http://schemas.microsoft.com/office/2007/relationships/hdphoto" Target="../media/hdphoto37.wdp"/><Relationship Id="rId9" Type="http://schemas.openxmlformats.org/officeDocument/2006/relationships/image" Target="../media/image35.png"/><Relationship Id="rId14" Type="http://schemas.microsoft.com/office/2007/relationships/hdphoto" Target="../media/hdphoto65.wdp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microsoft.com/office/2007/relationships/hdphoto" Target="../media/hdphoto9.wdp"/><Relationship Id="rId3" Type="http://schemas.openxmlformats.org/officeDocument/2006/relationships/image" Target="../media/image38.png"/><Relationship Id="rId7" Type="http://schemas.microsoft.com/office/2007/relationships/hdphoto" Target="../media/hdphoto39.wdp"/><Relationship Id="rId12" Type="http://schemas.openxmlformats.org/officeDocument/2006/relationships/image" Target="../media/image25.png"/><Relationship Id="rId2" Type="http://schemas.openxmlformats.org/officeDocument/2006/relationships/image" Target="../media/image45.tiff"/><Relationship Id="rId16" Type="http://schemas.microsoft.com/office/2007/relationships/hdphoto" Target="../media/hdphoto68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23.wdp"/><Relationship Id="rId11" Type="http://schemas.microsoft.com/office/2007/relationships/hdphoto" Target="../media/hdphoto2.wdp"/><Relationship Id="rId5" Type="http://schemas.openxmlformats.org/officeDocument/2006/relationships/image" Target="../media/image39.png"/><Relationship Id="rId15" Type="http://schemas.microsoft.com/office/2007/relationships/hdphoto" Target="../media/hdphoto14.wdp"/><Relationship Id="rId10" Type="http://schemas.openxmlformats.org/officeDocument/2006/relationships/image" Target="../media/image35.png"/><Relationship Id="rId4" Type="http://schemas.microsoft.com/office/2007/relationships/hdphoto" Target="../media/hdphoto16.wdp"/><Relationship Id="rId9" Type="http://schemas.microsoft.com/office/2007/relationships/hdphoto" Target="../media/hdphoto66.wdp"/><Relationship Id="rId14" Type="http://schemas.microsoft.com/office/2007/relationships/hdphoto" Target="../media/hdphoto67.wdp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png"/><Relationship Id="rId11" Type="http://schemas.openxmlformats.org/officeDocument/2006/relationships/image" Target="../media/image49.emf"/><Relationship Id="rId5" Type="http://schemas.openxmlformats.org/officeDocument/2006/relationships/image" Target="../media/image47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8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62" y="361"/>
            <a:ext cx="9181962" cy="6886472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040" y="278281"/>
            <a:ext cx="2161935" cy="215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98561" y="3663721"/>
            <a:ext cx="6704639" cy="19353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82944" tIns="41472" rIns="82944" bIns="414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28" b="1" dirty="0">
                <a:solidFill>
                  <a:schemeClr val="tx1"/>
                </a:solidFill>
                <a:latin typeface="Century Gothic"/>
                <a:cs typeface="Century Gothic"/>
              </a:rPr>
              <a:t>Artificial Intelligence</a:t>
            </a:r>
          </a:p>
          <a:p>
            <a:r>
              <a:rPr lang="en-US" sz="2177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177" b="1" dirty="0" err="1">
                <a:solidFill>
                  <a:schemeClr val="tx1"/>
                </a:solidFill>
                <a:latin typeface="Century Gothic"/>
                <a:cs typeface="Century Gothic"/>
              </a:rPr>
              <a:t>CSBridge</a:t>
            </a:r>
            <a:r>
              <a:rPr lang="en-US" sz="2177" b="1" dirty="0">
                <a:solidFill>
                  <a:schemeClr val="tx1"/>
                </a:solidFill>
                <a:latin typeface="Century Gothic"/>
                <a:cs typeface="Century Gothic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119755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10808392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1 Trillion Artificial Neurons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</p:spTree>
    <p:extLst>
      <p:ext uri="{BB962C8B-B14F-4D97-AF65-F5344CB8AC3E}">
        <p14:creationId xmlns:p14="http://schemas.microsoft.com/office/powerpoint/2010/main" val="963845943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</a:p>
        </p:txBody>
      </p:sp>
    </p:spTree>
    <p:extLst>
      <p:ext uri="{BB962C8B-B14F-4D97-AF65-F5344CB8AC3E}">
        <p14:creationId xmlns:p14="http://schemas.microsoft.com/office/powerpoint/2010/main" val="9727763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87" y="634356"/>
            <a:ext cx="5711463" cy="57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54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3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4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5</a:t>
            </a: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666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08E395-44A9-5543-832D-53AF45B33ED8}"/>
              </a:ext>
            </a:extLst>
          </p:cNvPr>
          <p:cNvSpPr/>
          <p:nvPr/>
        </p:nvSpPr>
        <p:spPr>
          <a:xfrm>
            <a:off x="-151904" y="733320"/>
            <a:ext cx="9676384" cy="6124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32" y="1473405"/>
            <a:ext cx="4495328" cy="5181056"/>
          </a:xfrm>
        </p:spPr>
        <p:txBody>
          <a:bodyPr/>
          <a:lstStyle/>
          <a:p>
            <a:pPr marL="0" indent="0">
              <a:buNone/>
            </a:pPr>
            <a:r>
              <a:rPr lang="en-US" sz="2799" dirty="0">
                <a:solidFill>
                  <a:schemeClr val="bg1"/>
                </a:solidFill>
                <a:ea typeface="Consolas" charset="0"/>
                <a:cs typeface="Calibri"/>
              </a:rPr>
              <a:t>An algorithm learned to detect skin cancer from photo, better than the worlds top expert.</a:t>
            </a:r>
          </a:p>
          <a:p>
            <a:pPr marL="0" indent="0">
              <a:buNone/>
            </a:pPr>
            <a:endParaRPr lang="en-US" sz="2799" dirty="0">
              <a:solidFill>
                <a:schemeClr val="bg1"/>
              </a:solidFill>
              <a:ea typeface="Consolas" charset="0"/>
              <a:cs typeface="Calibri"/>
            </a:endParaRPr>
          </a:p>
          <a:p>
            <a:pPr marL="0" indent="0">
              <a:buNone/>
            </a:pPr>
            <a:r>
              <a:rPr lang="en-US" sz="2799" dirty="0">
                <a:solidFill>
                  <a:schemeClr val="bg1"/>
                </a:solidFill>
                <a:ea typeface="Consolas" charset="0"/>
                <a:cs typeface="Calibri"/>
              </a:rPr>
              <a:t>Developed last year</a:t>
            </a:r>
            <a:endParaRPr lang="en-US" sz="2799" dirty="0">
              <a:solidFill>
                <a:schemeClr val="bg1"/>
              </a:solidFill>
              <a:latin typeface="Calibri"/>
              <a:ea typeface="Consolas" charset="0"/>
              <a:cs typeface="Calibri"/>
            </a:endParaRP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00" y="1524200"/>
            <a:ext cx="2025921" cy="38497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361" y="6412155"/>
            <a:ext cx="2946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Esteva et al., Nature 2017.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3AFA6-319C-2B42-B3CB-E61169E49EF4}"/>
              </a:ext>
            </a:extLst>
          </p:cNvPr>
          <p:cNvSpPr/>
          <p:nvPr/>
        </p:nvSpPr>
        <p:spPr>
          <a:xfrm>
            <a:off x="770400" y="5917320"/>
            <a:ext cx="7326720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Esteva</a:t>
            </a:r>
            <a:r>
              <a:rPr lang="en-US" sz="1633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, Andre, et al. "Dermatologist-level classification of skin cancer with deep neural networks." </a:t>
            </a:r>
            <a:r>
              <a:rPr lang="en-US" sz="1633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Nature</a:t>
            </a:r>
            <a:r>
              <a:rPr lang="en-US" sz="1633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 542.7639 (2017): 115-118.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F5582F-1D18-C948-9210-7F7E74DFA0E6}"/>
              </a:ext>
            </a:extLst>
          </p:cNvPr>
          <p:cNvSpPr/>
          <p:nvPr/>
        </p:nvSpPr>
        <p:spPr bwMode="auto">
          <a:xfrm>
            <a:off x="969681" y="5821270"/>
            <a:ext cx="1432669" cy="754036"/>
          </a:xfrm>
          <a:custGeom>
            <a:avLst/>
            <a:gdLst>
              <a:gd name="connsiteX0" fmla="*/ 1425038 w 1579418"/>
              <a:gd name="connsiteY0" fmla="*/ 142504 h 831272"/>
              <a:gd name="connsiteX1" fmla="*/ 1353787 w 1579418"/>
              <a:gd name="connsiteY1" fmla="*/ 130628 h 831272"/>
              <a:gd name="connsiteX2" fmla="*/ 1282535 w 1579418"/>
              <a:gd name="connsiteY2" fmla="*/ 106878 h 831272"/>
              <a:gd name="connsiteX3" fmla="*/ 1246909 w 1579418"/>
              <a:gd name="connsiteY3" fmla="*/ 83127 h 831272"/>
              <a:gd name="connsiteX4" fmla="*/ 1163781 w 1579418"/>
              <a:gd name="connsiteY4" fmla="*/ 59376 h 831272"/>
              <a:gd name="connsiteX5" fmla="*/ 1045028 w 1579418"/>
              <a:gd name="connsiteY5" fmla="*/ 35626 h 831272"/>
              <a:gd name="connsiteX6" fmla="*/ 985651 w 1579418"/>
              <a:gd name="connsiteY6" fmla="*/ 23750 h 831272"/>
              <a:gd name="connsiteX7" fmla="*/ 795646 w 1579418"/>
              <a:gd name="connsiteY7" fmla="*/ 0 h 831272"/>
              <a:gd name="connsiteX8" fmla="*/ 344384 w 1579418"/>
              <a:gd name="connsiteY8" fmla="*/ 11875 h 831272"/>
              <a:gd name="connsiteX9" fmla="*/ 273132 w 1579418"/>
              <a:gd name="connsiteY9" fmla="*/ 35626 h 831272"/>
              <a:gd name="connsiteX10" fmla="*/ 237506 w 1579418"/>
              <a:gd name="connsiteY10" fmla="*/ 47501 h 831272"/>
              <a:gd name="connsiteX11" fmla="*/ 201880 w 1579418"/>
              <a:gd name="connsiteY11" fmla="*/ 59376 h 831272"/>
              <a:gd name="connsiteX12" fmla="*/ 95002 w 1579418"/>
              <a:gd name="connsiteY12" fmla="*/ 154379 h 831272"/>
              <a:gd name="connsiteX13" fmla="*/ 47501 w 1579418"/>
              <a:gd name="connsiteY13" fmla="*/ 225631 h 831272"/>
              <a:gd name="connsiteX14" fmla="*/ 0 w 1579418"/>
              <a:gd name="connsiteY14" fmla="*/ 332509 h 831272"/>
              <a:gd name="connsiteX15" fmla="*/ 11875 w 1579418"/>
              <a:gd name="connsiteY15" fmla="*/ 475013 h 831272"/>
              <a:gd name="connsiteX16" fmla="*/ 118753 w 1579418"/>
              <a:gd name="connsiteY16" fmla="*/ 629392 h 831272"/>
              <a:gd name="connsiteX17" fmla="*/ 213755 w 1579418"/>
              <a:gd name="connsiteY17" fmla="*/ 724394 h 831272"/>
              <a:gd name="connsiteX18" fmla="*/ 249381 w 1579418"/>
              <a:gd name="connsiteY18" fmla="*/ 760020 h 831272"/>
              <a:gd name="connsiteX19" fmla="*/ 320633 w 1579418"/>
              <a:gd name="connsiteY19" fmla="*/ 783771 h 831272"/>
              <a:gd name="connsiteX20" fmla="*/ 356259 w 1579418"/>
              <a:gd name="connsiteY20" fmla="*/ 807522 h 831272"/>
              <a:gd name="connsiteX21" fmla="*/ 427511 w 1579418"/>
              <a:gd name="connsiteY21" fmla="*/ 819397 h 831272"/>
              <a:gd name="connsiteX22" fmla="*/ 475012 w 1579418"/>
              <a:gd name="connsiteY22" fmla="*/ 831272 h 831272"/>
              <a:gd name="connsiteX23" fmla="*/ 855023 w 1579418"/>
              <a:gd name="connsiteY23" fmla="*/ 819397 h 831272"/>
              <a:gd name="connsiteX24" fmla="*/ 950025 w 1579418"/>
              <a:gd name="connsiteY24" fmla="*/ 795646 h 831272"/>
              <a:gd name="connsiteX25" fmla="*/ 1056903 w 1579418"/>
              <a:gd name="connsiteY25" fmla="*/ 771896 h 831272"/>
              <a:gd name="connsiteX26" fmla="*/ 1104405 w 1579418"/>
              <a:gd name="connsiteY26" fmla="*/ 748145 h 831272"/>
              <a:gd name="connsiteX27" fmla="*/ 1175657 w 1579418"/>
              <a:gd name="connsiteY27" fmla="*/ 724394 h 831272"/>
              <a:gd name="connsiteX28" fmla="*/ 1282535 w 1579418"/>
              <a:gd name="connsiteY28" fmla="*/ 653143 h 831272"/>
              <a:gd name="connsiteX29" fmla="*/ 1318161 w 1579418"/>
              <a:gd name="connsiteY29" fmla="*/ 629392 h 831272"/>
              <a:gd name="connsiteX30" fmla="*/ 1353787 w 1579418"/>
              <a:gd name="connsiteY30" fmla="*/ 605641 h 831272"/>
              <a:gd name="connsiteX31" fmla="*/ 1401288 w 1579418"/>
              <a:gd name="connsiteY31" fmla="*/ 581891 h 831272"/>
              <a:gd name="connsiteX32" fmla="*/ 1436914 w 1579418"/>
              <a:gd name="connsiteY32" fmla="*/ 570015 h 831272"/>
              <a:gd name="connsiteX33" fmla="*/ 1472540 w 1579418"/>
              <a:gd name="connsiteY33" fmla="*/ 534389 h 831272"/>
              <a:gd name="connsiteX34" fmla="*/ 1543792 w 1579418"/>
              <a:gd name="connsiteY34" fmla="*/ 475013 h 831272"/>
              <a:gd name="connsiteX35" fmla="*/ 1579418 w 1579418"/>
              <a:gd name="connsiteY35" fmla="*/ 332509 h 831272"/>
              <a:gd name="connsiteX36" fmla="*/ 1567542 w 1579418"/>
              <a:gd name="connsiteY36" fmla="*/ 190005 h 831272"/>
              <a:gd name="connsiteX37" fmla="*/ 1555667 w 1579418"/>
              <a:gd name="connsiteY37" fmla="*/ 142504 h 831272"/>
              <a:gd name="connsiteX38" fmla="*/ 1484415 w 1579418"/>
              <a:gd name="connsiteY38" fmla="*/ 95002 h 831272"/>
              <a:gd name="connsiteX39" fmla="*/ 1401288 w 1579418"/>
              <a:gd name="connsiteY39" fmla="*/ 59376 h 831272"/>
              <a:gd name="connsiteX40" fmla="*/ 1068779 w 1579418"/>
              <a:gd name="connsiteY40" fmla="*/ 83127 h 831272"/>
              <a:gd name="connsiteX41" fmla="*/ 1045028 w 1579418"/>
              <a:gd name="connsiteY41" fmla="*/ 95002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79418" h="831272">
                <a:moveTo>
                  <a:pt x="1425038" y="142504"/>
                </a:moveTo>
                <a:cubicBezTo>
                  <a:pt x="1401288" y="138545"/>
                  <a:pt x="1377146" y="136468"/>
                  <a:pt x="1353787" y="130628"/>
                </a:cubicBezTo>
                <a:cubicBezTo>
                  <a:pt x="1329499" y="124556"/>
                  <a:pt x="1282535" y="106878"/>
                  <a:pt x="1282535" y="106878"/>
                </a:cubicBezTo>
                <a:cubicBezTo>
                  <a:pt x="1270660" y="98961"/>
                  <a:pt x="1259675" y="89510"/>
                  <a:pt x="1246909" y="83127"/>
                </a:cubicBezTo>
                <a:cubicBezTo>
                  <a:pt x="1227931" y="73638"/>
                  <a:pt x="1181531" y="64447"/>
                  <a:pt x="1163781" y="59376"/>
                </a:cubicBezTo>
                <a:cubicBezTo>
                  <a:pt x="1068189" y="32064"/>
                  <a:pt x="1215258" y="63998"/>
                  <a:pt x="1045028" y="35626"/>
                </a:cubicBezTo>
                <a:cubicBezTo>
                  <a:pt x="1025118" y="32308"/>
                  <a:pt x="1005561" y="27068"/>
                  <a:pt x="985651" y="23750"/>
                </a:cubicBezTo>
                <a:cubicBezTo>
                  <a:pt x="917880" y="12455"/>
                  <a:pt x="865235" y="7732"/>
                  <a:pt x="795646" y="0"/>
                </a:cubicBezTo>
                <a:cubicBezTo>
                  <a:pt x="645225" y="3958"/>
                  <a:pt x="494508" y="1639"/>
                  <a:pt x="344384" y="11875"/>
                </a:cubicBezTo>
                <a:cubicBezTo>
                  <a:pt x="319407" y="13578"/>
                  <a:pt x="296883" y="27709"/>
                  <a:pt x="273132" y="35626"/>
                </a:cubicBezTo>
                <a:lnTo>
                  <a:pt x="237506" y="47501"/>
                </a:lnTo>
                <a:lnTo>
                  <a:pt x="201880" y="59376"/>
                </a:lnTo>
                <a:cubicBezTo>
                  <a:pt x="159046" y="87932"/>
                  <a:pt x="127539" y="105574"/>
                  <a:pt x="95002" y="154379"/>
                </a:cubicBezTo>
                <a:cubicBezTo>
                  <a:pt x="79168" y="178130"/>
                  <a:pt x="56528" y="198551"/>
                  <a:pt x="47501" y="225631"/>
                </a:cubicBezTo>
                <a:cubicBezTo>
                  <a:pt x="19237" y="310423"/>
                  <a:pt x="37637" y="276052"/>
                  <a:pt x="0" y="332509"/>
                </a:cubicBezTo>
                <a:cubicBezTo>
                  <a:pt x="3958" y="380010"/>
                  <a:pt x="4039" y="427996"/>
                  <a:pt x="11875" y="475013"/>
                </a:cubicBezTo>
                <a:cubicBezTo>
                  <a:pt x="31080" y="590246"/>
                  <a:pt x="44432" y="517910"/>
                  <a:pt x="118753" y="629392"/>
                </a:cubicBezTo>
                <a:cubicBezTo>
                  <a:pt x="176074" y="715373"/>
                  <a:pt x="140723" y="687879"/>
                  <a:pt x="213755" y="724394"/>
                </a:cubicBezTo>
                <a:cubicBezTo>
                  <a:pt x="225630" y="736269"/>
                  <a:pt x="234700" y="751864"/>
                  <a:pt x="249381" y="760020"/>
                </a:cubicBezTo>
                <a:cubicBezTo>
                  <a:pt x="271266" y="772178"/>
                  <a:pt x="320633" y="783771"/>
                  <a:pt x="320633" y="783771"/>
                </a:cubicBezTo>
                <a:cubicBezTo>
                  <a:pt x="332508" y="791688"/>
                  <a:pt x="342719" y="803009"/>
                  <a:pt x="356259" y="807522"/>
                </a:cubicBezTo>
                <a:cubicBezTo>
                  <a:pt x="379102" y="815136"/>
                  <a:pt x="403900" y="814675"/>
                  <a:pt x="427511" y="819397"/>
                </a:cubicBezTo>
                <a:cubicBezTo>
                  <a:pt x="443515" y="822598"/>
                  <a:pt x="459178" y="827314"/>
                  <a:pt x="475012" y="831272"/>
                </a:cubicBezTo>
                <a:cubicBezTo>
                  <a:pt x="601682" y="827314"/>
                  <a:pt x="728646" y="828875"/>
                  <a:pt x="855023" y="819397"/>
                </a:cubicBezTo>
                <a:cubicBezTo>
                  <a:pt x="887574" y="816956"/>
                  <a:pt x="918358" y="803563"/>
                  <a:pt x="950025" y="795646"/>
                </a:cubicBezTo>
                <a:cubicBezTo>
                  <a:pt x="1017094" y="778879"/>
                  <a:pt x="981540" y="786968"/>
                  <a:pt x="1056903" y="771896"/>
                </a:cubicBezTo>
                <a:cubicBezTo>
                  <a:pt x="1072737" y="763979"/>
                  <a:pt x="1087968" y="754720"/>
                  <a:pt x="1104405" y="748145"/>
                </a:cubicBezTo>
                <a:cubicBezTo>
                  <a:pt x="1127650" y="738847"/>
                  <a:pt x="1154826" y="738281"/>
                  <a:pt x="1175657" y="724394"/>
                </a:cubicBezTo>
                <a:lnTo>
                  <a:pt x="1282535" y="653143"/>
                </a:lnTo>
                <a:lnTo>
                  <a:pt x="1318161" y="629392"/>
                </a:lnTo>
                <a:cubicBezTo>
                  <a:pt x="1330036" y="621475"/>
                  <a:pt x="1341021" y="612024"/>
                  <a:pt x="1353787" y="605641"/>
                </a:cubicBezTo>
                <a:cubicBezTo>
                  <a:pt x="1369621" y="597724"/>
                  <a:pt x="1385017" y="588864"/>
                  <a:pt x="1401288" y="581891"/>
                </a:cubicBezTo>
                <a:cubicBezTo>
                  <a:pt x="1412794" y="576960"/>
                  <a:pt x="1425039" y="573974"/>
                  <a:pt x="1436914" y="570015"/>
                </a:cubicBezTo>
                <a:cubicBezTo>
                  <a:pt x="1448789" y="558140"/>
                  <a:pt x="1459638" y="545140"/>
                  <a:pt x="1472540" y="534389"/>
                </a:cubicBezTo>
                <a:cubicBezTo>
                  <a:pt x="1571740" y="451724"/>
                  <a:pt x="1439710" y="579095"/>
                  <a:pt x="1543792" y="475013"/>
                </a:cubicBezTo>
                <a:cubicBezTo>
                  <a:pt x="1575156" y="380918"/>
                  <a:pt x="1563426" y="428456"/>
                  <a:pt x="1579418" y="332509"/>
                </a:cubicBezTo>
                <a:cubicBezTo>
                  <a:pt x="1575459" y="285008"/>
                  <a:pt x="1573454" y="237303"/>
                  <a:pt x="1567542" y="190005"/>
                </a:cubicBezTo>
                <a:cubicBezTo>
                  <a:pt x="1565518" y="173810"/>
                  <a:pt x="1563764" y="156675"/>
                  <a:pt x="1555667" y="142504"/>
                </a:cubicBezTo>
                <a:cubicBezTo>
                  <a:pt x="1531449" y="100123"/>
                  <a:pt x="1520873" y="110627"/>
                  <a:pt x="1484415" y="95002"/>
                </a:cubicBezTo>
                <a:cubicBezTo>
                  <a:pt x="1381694" y="50979"/>
                  <a:pt x="1484838" y="87227"/>
                  <a:pt x="1401288" y="59376"/>
                </a:cubicBezTo>
                <a:cubicBezTo>
                  <a:pt x="1281759" y="64157"/>
                  <a:pt x="1174366" y="40893"/>
                  <a:pt x="1068779" y="83127"/>
                </a:cubicBezTo>
                <a:cubicBezTo>
                  <a:pt x="1060561" y="86414"/>
                  <a:pt x="1052945" y="91044"/>
                  <a:pt x="1045028" y="9500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4AA61CB-DC26-9D41-B661-EB96025552CF}"/>
              </a:ext>
            </a:extLst>
          </p:cNvPr>
          <p:cNvSpPr/>
          <p:nvPr/>
        </p:nvSpPr>
        <p:spPr bwMode="auto">
          <a:xfrm>
            <a:off x="5093368" y="6079327"/>
            <a:ext cx="820638" cy="571384"/>
          </a:xfrm>
          <a:custGeom>
            <a:avLst/>
            <a:gdLst>
              <a:gd name="connsiteX0" fmla="*/ 762192 w 904696"/>
              <a:gd name="connsiteY0" fmla="*/ 59895 h 629911"/>
              <a:gd name="connsiteX1" fmla="*/ 334680 w 904696"/>
              <a:gd name="connsiteY1" fmla="*/ 518 h 629911"/>
              <a:gd name="connsiteX2" fmla="*/ 239677 w 904696"/>
              <a:gd name="connsiteY2" fmla="*/ 12394 h 629911"/>
              <a:gd name="connsiteX3" fmla="*/ 144675 w 904696"/>
              <a:gd name="connsiteY3" fmla="*/ 36144 h 629911"/>
              <a:gd name="connsiteX4" fmla="*/ 109049 w 904696"/>
              <a:gd name="connsiteY4" fmla="*/ 59895 h 629911"/>
              <a:gd name="connsiteX5" fmla="*/ 61547 w 904696"/>
              <a:gd name="connsiteY5" fmla="*/ 131147 h 629911"/>
              <a:gd name="connsiteX6" fmla="*/ 25922 w 904696"/>
              <a:gd name="connsiteY6" fmla="*/ 166773 h 629911"/>
              <a:gd name="connsiteX7" fmla="*/ 14046 w 904696"/>
              <a:gd name="connsiteY7" fmla="*/ 333028 h 629911"/>
              <a:gd name="connsiteX8" fmla="*/ 73423 w 904696"/>
              <a:gd name="connsiteY8" fmla="*/ 404280 h 629911"/>
              <a:gd name="connsiteX9" fmla="*/ 120924 w 904696"/>
              <a:gd name="connsiteY9" fmla="*/ 475531 h 629911"/>
              <a:gd name="connsiteX10" fmla="*/ 192176 w 904696"/>
              <a:gd name="connsiteY10" fmla="*/ 534908 h 629911"/>
              <a:gd name="connsiteX11" fmla="*/ 227802 w 904696"/>
              <a:gd name="connsiteY11" fmla="*/ 570534 h 629911"/>
              <a:gd name="connsiteX12" fmla="*/ 310929 w 904696"/>
              <a:gd name="connsiteY12" fmla="*/ 618035 h 629911"/>
              <a:gd name="connsiteX13" fmla="*/ 346555 w 904696"/>
              <a:gd name="connsiteY13" fmla="*/ 629911 h 629911"/>
              <a:gd name="connsiteX14" fmla="*/ 655314 w 904696"/>
              <a:gd name="connsiteY14" fmla="*/ 594285 h 629911"/>
              <a:gd name="connsiteX15" fmla="*/ 762192 w 904696"/>
              <a:gd name="connsiteY15" fmla="*/ 534908 h 629911"/>
              <a:gd name="connsiteX16" fmla="*/ 797818 w 904696"/>
              <a:gd name="connsiteY16" fmla="*/ 511157 h 629911"/>
              <a:gd name="connsiteX17" fmla="*/ 821568 w 904696"/>
              <a:gd name="connsiteY17" fmla="*/ 475531 h 629911"/>
              <a:gd name="connsiteX18" fmla="*/ 857194 w 904696"/>
              <a:gd name="connsiteY18" fmla="*/ 439905 h 629911"/>
              <a:gd name="connsiteX19" fmla="*/ 880945 w 904696"/>
              <a:gd name="connsiteY19" fmla="*/ 392404 h 629911"/>
              <a:gd name="connsiteX20" fmla="*/ 892820 w 904696"/>
              <a:gd name="connsiteY20" fmla="*/ 344903 h 629911"/>
              <a:gd name="connsiteX21" fmla="*/ 904696 w 904696"/>
              <a:gd name="connsiteY21" fmla="*/ 309277 h 629911"/>
              <a:gd name="connsiteX22" fmla="*/ 892820 w 904696"/>
              <a:gd name="connsiteY22" fmla="*/ 143022 h 629911"/>
              <a:gd name="connsiteX23" fmla="*/ 880945 w 904696"/>
              <a:gd name="connsiteY23" fmla="*/ 107396 h 629911"/>
              <a:gd name="connsiteX24" fmla="*/ 833444 w 904696"/>
              <a:gd name="connsiteY24" fmla="*/ 36144 h 629911"/>
              <a:gd name="connsiteX25" fmla="*/ 762192 w 904696"/>
              <a:gd name="connsiteY25" fmla="*/ 518 h 629911"/>
              <a:gd name="connsiteX26" fmla="*/ 643438 w 904696"/>
              <a:gd name="connsiteY26" fmla="*/ 12394 h 629911"/>
              <a:gd name="connsiteX27" fmla="*/ 572186 w 904696"/>
              <a:gd name="connsiteY27" fmla="*/ 36144 h 629911"/>
              <a:gd name="connsiteX28" fmla="*/ 536560 w 904696"/>
              <a:gd name="connsiteY28" fmla="*/ 71770 h 62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4696" h="629911">
                <a:moveTo>
                  <a:pt x="762192" y="59895"/>
                </a:moveTo>
                <a:cubicBezTo>
                  <a:pt x="619688" y="40103"/>
                  <a:pt x="477961" y="13543"/>
                  <a:pt x="334680" y="518"/>
                </a:cubicBezTo>
                <a:cubicBezTo>
                  <a:pt x="302897" y="-2371"/>
                  <a:pt x="271220" y="7541"/>
                  <a:pt x="239677" y="12394"/>
                </a:cubicBezTo>
                <a:cubicBezTo>
                  <a:pt x="186450" y="20583"/>
                  <a:pt x="188023" y="21695"/>
                  <a:pt x="144675" y="36144"/>
                </a:cubicBezTo>
                <a:cubicBezTo>
                  <a:pt x="132800" y="44061"/>
                  <a:pt x="118447" y="49154"/>
                  <a:pt x="109049" y="59895"/>
                </a:cubicBezTo>
                <a:cubicBezTo>
                  <a:pt x="90252" y="81377"/>
                  <a:pt x="81731" y="110962"/>
                  <a:pt x="61547" y="131147"/>
                </a:cubicBezTo>
                <a:lnTo>
                  <a:pt x="25922" y="166773"/>
                </a:lnTo>
                <a:cubicBezTo>
                  <a:pt x="-282" y="245385"/>
                  <a:pt x="-10672" y="242396"/>
                  <a:pt x="14046" y="333028"/>
                </a:cubicBezTo>
                <a:cubicBezTo>
                  <a:pt x="21684" y="361034"/>
                  <a:pt x="57627" y="383971"/>
                  <a:pt x="73423" y="404280"/>
                </a:cubicBezTo>
                <a:cubicBezTo>
                  <a:pt x="90948" y="426812"/>
                  <a:pt x="100740" y="455347"/>
                  <a:pt x="120924" y="475531"/>
                </a:cubicBezTo>
                <a:cubicBezTo>
                  <a:pt x="225006" y="579613"/>
                  <a:pt x="92977" y="452242"/>
                  <a:pt x="192176" y="534908"/>
                </a:cubicBezTo>
                <a:cubicBezTo>
                  <a:pt x="205078" y="545659"/>
                  <a:pt x="214900" y="559783"/>
                  <a:pt x="227802" y="570534"/>
                </a:cubicBezTo>
                <a:cubicBezTo>
                  <a:pt x="248850" y="588074"/>
                  <a:pt x="287012" y="607785"/>
                  <a:pt x="310929" y="618035"/>
                </a:cubicBezTo>
                <a:cubicBezTo>
                  <a:pt x="322435" y="622966"/>
                  <a:pt x="334680" y="625952"/>
                  <a:pt x="346555" y="629911"/>
                </a:cubicBezTo>
                <a:cubicBezTo>
                  <a:pt x="609051" y="616785"/>
                  <a:pt x="508866" y="643101"/>
                  <a:pt x="655314" y="594285"/>
                </a:cubicBezTo>
                <a:cubicBezTo>
                  <a:pt x="718016" y="573384"/>
                  <a:pt x="680534" y="589347"/>
                  <a:pt x="762192" y="534908"/>
                </a:cubicBezTo>
                <a:lnTo>
                  <a:pt x="797818" y="511157"/>
                </a:lnTo>
                <a:cubicBezTo>
                  <a:pt x="805735" y="499282"/>
                  <a:pt x="812431" y="486495"/>
                  <a:pt x="821568" y="475531"/>
                </a:cubicBezTo>
                <a:cubicBezTo>
                  <a:pt x="832319" y="462629"/>
                  <a:pt x="847432" y="453571"/>
                  <a:pt x="857194" y="439905"/>
                </a:cubicBezTo>
                <a:cubicBezTo>
                  <a:pt x="867484" y="425500"/>
                  <a:pt x="873028" y="408238"/>
                  <a:pt x="880945" y="392404"/>
                </a:cubicBezTo>
                <a:cubicBezTo>
                  <a:pt x="884903" y="376570"/>
                  <a:pt x="888336" y="360596"/>
                  <a:pt x="892820" y="344903"/>
                </a:cubicBezTo>
                <a:cubicBezTo>
                  <a:pt x="896259" y="332867"/>
                  <a:pt x="904696" y="321795"/>
                  <a:pt x="904696" y="309277"/>
                </a:cubicBezTo>
                <a:cubicBezTo>
                  <a:pt x="904696" y="253717"/>
                  <a:pt x="899312" y="198201"/>
                  <a:pt x="892820" y="143022"/>
                </a:cubicBezTo>
                <a:cubicBezTo>
                  <a:pt x="891357" y="130590"/>
                  <a:pt x="887024" y="118338"/>
                  <a:pt x="880945" y="107396"/>
                </a:cubicBezTo>
                <a:cubicBezTo>
                  <a:pt x="867083" y="82443"/>
                  <a:pt x="857195" y="51977"/>
                  <a:pt x="833444" y="36144"/>
                </a:cubicBezTo>
                <a:cubicBezTo>
                  <a:pt x="787402" y="5451"/>
                  <a:pt x="811358" y="16908"/>
                  <a:pt x="762192" y="518"/>
                </a:cubicBezTo>
                <a:cubicBezTo>
                  <a:pt x="722607" y="4477"/>
                  <a:pt x="682539" y="5063"/>
                  <a:pt x="643438" y="12394"/>
                </a:cubicBezTo>
                <a:cubicBezTo>
                  <a:pt x="618831" y="17008"/>
                  <a:pt x="572186" y="36144"/>
                  <a:pt x="572186" y="36144"/>
                </a:cubicBezTo>
                <a:lnTo>
                  <a:pt x="536560" y="71770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F9FA1E9-DB81-874E-918F-B20CEB5E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DDC70EB-5A50-0E4F-AB7C-A53CAB019CB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 can be useful</a:t>
            </a:r>
          </a:p>
        </p:txBody>
      </p:sp>
    </p:spTree>
    <p:extLst>
      <p:ext uri="{BB962C8B-B14F-4D97-AF65-F5344CB8AC3E}">
        <p14:creationId xmlns:p14="http://schemas.microsoft.com/office/powerpoint/2010/main" val="2649899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-25657"/>
            <a:ext cx="9312986" cy="6883657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08797" y="1556619"/>
            <a:ext cx="737392" cy="68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96007" y="1925292"/>
            <a:ext cx="3919101" cy="353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68453" y="4666521"/>
            <a:ext cx="601429" cy="60142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8581" y="243551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main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10536" y="515232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cond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3262" y="5237277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body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81887" y="3817009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putBeeper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0170" y="6405380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putBeeper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66899" y="6363051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move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1929" y="2124116"/>
            <a:ext cx="42583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>
                <a:solidFill>
                  <a:srgbClr val="326D4D"/>
                </a:solidFill>
                <a:latin typeface="Courier"/>
                <a:cs typeface="Courier"/>
              </a:rPr>
              <a:t>// User defined method</a:t>
            </a:r>
          </a:p>
          <a:p>
            <a:r>
              <a:rPr lang="en-US" sz="2000" b="1" dirty="0">
                <a:solidFill>
                  <a:srgbClr val="9B467E"/>
                </a:solidFill>
                <a:latin typeface="Courier"/>
                <a:cs typeface="Courier"/>
              </a:rPr>
              <a:t>   def </a:t>
            </a:r>
            <a:r>
              <a:rPr lang="en-US" sz="2000" dirty="0">
                <a:latin typeface="Courier"/>
                <a:cs typeface="Courier"/>
              </a:rPr>
              <a:t>main():</a:t>
            </a:r>
          </a:p>
          <a:p>
            <a:r>
              <a:rPr lang="en-US" sz="2000" dirty="0">
                <a:latin typeface="Courier"/>
                <a:cs typeface="Courier"/>
              </a:rPr>
              <a:t>      </a:t>
            </a:r>
            <a:r>
              <a:rPr lang="en-US" sz="2000" b="1" dirty="0">
                <a:solidFill>
                  <a:srgbClr val="9B467E"/>
                </a:solidFill>
                <a:latin typeface="Courier"/>
                <a:cs typeface="Courier"/>
              </a:rPr>
              <a:t>while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isClear</a:t>
            </a:r>
            <a:r>
              <a:rPr lang="en-US" sz="2000" dirty="0">
                <a:latin typeface="Courier"/>
                <a:cs typeface="Courier"/>
              </a:rPr>
              <a:t>()):</a:t>
            </a:r>
          </a:p>
          <a:p>
            <a:r>
              <a:rPr lang="en-US" sz="2000" dirty="0">
                <a:latin typeface="Courier"/>
                <a:cs typeface="Courier"/>
              </a:rPr>
              <a:t>         </a:t>
            </a:r>
            <a:r>
              <a:rPr lang="en-US" sz="2000" dirty="0" err="1">
                <a:latin typeface="Courier"/>
                <a:cs typeface="Courier"/>
              </a:rPr>
              <a:t>put_beeper</a:t>
            </a:r>
            <a:r>
              <a:rPr lang="en-US" sz="2000" dirty="0">
                <a:latin typeface="Courier"/>
                <a:cs typeface="Courier"/>
              </a:rPr>
              <a:t>()</a:t>
            </a:r>
          </a:p>
          <a:p>
            <a:r>
              <a:rPr lang="en-US" sz="2000" dirty="0">
                <a:latin typeface="Courier"/>
                <a:cs typeface="Courier"/>
              </a:rPr>
              <a:t>         move()</a:t>
            </a:r>
          </a:p>
          <a:p>
            <a:r>
              <a:rPr lang="en-US" sz="2000" dirty="0">
                <a:latin typeface="Courier"/>
                <a:cs typeface="Courier"/>
              </a:rPr>
              <a:t>      </a:t>
            </a:r>
            <a:r>
              <a:rPr lang="en-US" sz="2000" dirty="0" err="1">
                <a:latin typeface="Courier"/>
                <a:cs typeface="Courier"/>
              </a:rPr>
              <a:t>put_beeper</a:t>
            </a:r>
            <a:r>
              <a:rPr lang="en-US" sz="2000" dirty="0">
                <a:latin typeface="Courier"/>
                <a:cs typeface="Courier"/>
              </a:rPr>
              <a:t>()</a:t>
            </a:r>
          </a:p>
          <a:p>
            <a:r>
              <a:rPr lang="en-US" sz="2000" dirty="0">
                <a:latin typeface="Courier"/>
                <a:cs typeface="Courier"/>
              </a:rPr>
              <a:t>   </a:t>
            </a:r>
          </a:p>
        </p:txBody>
      </p:sp>
      <p:sp>
        <p:nvSpPr>
          <p:cNvPr id="31" name="Oval 30"/>
          <p:cNvSpPr/>
          <p:nvPr/>
        </p:nvSpPr>
        <p:spPr>
          <a:xfrm>
            <a:off x="7916164" y="5886099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613427" y="3262250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691366" y="1920865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620834" y="5843356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91366" y="4699368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805961" y="3262250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12330" y="3775679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while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3" y="6134450"/>
            <a:ext cx="694014" cy="694014"/>
          </a:xfrm>
          <a:prstGeom prst="rect">
            <a:avLst/>
          </a:prstGeom>
        </p:spPr>
      </p:pic>
      <p:pic>
        <p:nvPicPr>
          <p:cNvPr id="26" name="Picture 25" descr="body.png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895" y="5546801"/>
            <a:ext cx="731520" cy="685523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28" name="Picture 27" descr="root.png"/>
          <p:cNvPicPr>
            <a:picLocks/>
          </p:cNvPicPr>
          <p:nvPr/>
        </p:nvPicPr>
        <p:blipFill rotWithShape="1">
          <a:blip r:embed="rId5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4198" y="2885027"/>
            <a:ext cx="731520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loop.png"/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1590" y="2932051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877761" y="937968"/>
            <a:ext cx="393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It looks like you have a fencepost error!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172243" y="5297967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191245" y="4084911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17591" y="2585110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414884" y="2676292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324641" y="4125879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471696" y="5327475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root.png"/>
          <p:cNvPicPr>
            <a:picLocks noChangeAspect="1"/>
          </p:cNvPicPr>
          <p:nvPr/>
        </p:nvPicPr>
        <p:blipFill rotWithShape="1">
          <a:blip r:embed="rId8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625" y="4376682"/>
            <a:ext cx="731520" cy="682287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51" name="Picture 50" descr="loop.png"/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835" y="5487652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6964256" y="1392765"/>
            <a:ext cx="20228" cy="44354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Helping Students Learn to Program</a:t>
            </a:r>
          </a:p>
        </p:txBody>
      </p:sp>
      <p:pic>
        <p:nvPicPr>
          <p:cNvPr id="54" name="Picture 53" descr="left.png"/>
          <p:cNvPicPr>
            <a:picLocks noChangeAspect="1"/>
          </p:cNvPicPr>
          <p:nvPr/>
        </p:nvPicPr>
        <p:blipFill rotWithShape="1">
          <a:blip r:embed="rId10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80" b="97595" l="9256" r="97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805" t="7340" r="9042" b="10449"/>
          <a:stretch/>
        </p:blipFill>
        <p:spPr>
          <a:xfrm>
            <a:off x="6295177" y="1581572"/>
            <a:ext cx="731520" cy="679584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55" name="Picture 54" descr="loop.png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42" b="89863" l="9863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914" t="7757" r="10257" b="10663"/>
          <a:stretch/>
        </p:blipFill>
        <p:spPr>
          <a:xfrm>
            <a:off x="8084582" y="2953733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56" name="Picture 55" descr="loop.png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42" b="89863" l="9863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914" t="7757" r="10257" b="10663"/>
          <a:stretch/>
        </p:blipFill>
        <p:spPr>
          <a:xfrm>
            <a:off x="5189881" y="5512061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711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Harry Potter Hats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43" y="1105493"/>
            <a:ext cx="7125629" cy="4990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8643" y="6211669"/>
            <a:ext cx="712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convnetjs</a:t>
            </a:r>
            <a:r>
              <a:rPr lang="en-US" dirty="0"/>
              <a:t>/demo/</a:t>
            </a:r>
            <a:r>
              <a:rPr lang="en-US" dirty="0" err="1"/>
              <a:t>rldemo.html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74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eakout rl">
            <a:hlinkClick r:id="" action="ppaction://media"/>
            <a:extLst>
              <a:ext uri="{FF2B5EF4-FFF2-40B4-BE49-F238E27FC236}">
                <a16:creationId xmlns:a16="http://schemas.microsoft.com/office/drawing/2014/main" id="{7EB73F89-A793-B545-A411-17F71436D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2445" y="0"/>
            <a:ext cx="554355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84D684-8512-C347-B719-01F150ABB0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572483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492658" y="1630624"/>
            <a:ext cx="2770503" cy="341138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33" name="TextBox 3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193978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003874" y="1630624"/>
            <a:ext cx="2259287" cy="3138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0510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23121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906111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461195" y="2637338"/>
            <a:ext cx="55090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14964" y="225581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Einstein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13603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Open Problems?</a:t>
            </a:r>
          </a:p>
        </p:txBody>
      </p:sp>
    </p:spTree>
    <p:extLst>
      <p:ext uri="{BB962C8B-B14F-4D97-AF65-F5344CB8AC3E}">
        <p14:creationId xmlns:p14="http://schemas.microsoft.com/office/powerpoint/2010/main" val="18348434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328" y="0"/>
            <a:ext cx="10144125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Machine Learning Uses a Lot of Data</a:t>
            </a:r>
          </a:p>
        </p:txBody>
      </p:sp>
    </p:spTree>
    <p:extLst>
      <p:ext uri="{BB962C8B-B14F-4D97-AF65-F5344CB8AC3E}">
        <p14:creationId xmlns:p14="http://schemas.microsoft.com/office/powerpoint/2010/main" val="596786869"/>
      </p:ext>
    </p:extLst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One Shot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688" y="1393903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training example: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1396" y="1996068"/>
            <a:ext cx="4081345" cy="4229221"/>
            <a:chOff x="2241396" y="2118731"/>
            <a:chExt cx="4081345" cy="42292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1396" y="2118731"/>
              <a:ext cx="4081345" cy="422922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4148254" y="2497874"/>
              <a:ext cx="1126273" cy="53525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282068" y="2821259"/>
              <a:ext cx="13381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029200" y="2895600"/>
              <a:ext cx="19700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345257" y="3616712"/>
              <a:ext cx="806605" cy="11894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5424" y="3810000"/>
            <a:ext cx="119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set:</a:t>
            </a:r>
          </a:p>
        </p:txBody>
      </p:sp>
      <p:sp>
        <p:nvSpPr>
          <p:cNvPr id="14" name="Freeform 13"/>
          <p:cNvSpPr/>
          <p:nvPr/>
        </p:nvSpPr>
        <p:spPr bwMode="auto">
          <a:xfrm>
            <a:off x="3698900" y="1467996"/>
            <a:ext cx="847576" cy="702527"/>
          </a:xfrm>
          <a:custGeom>
            <a:avLst/>
            <a:gdLst>
              <a:gd name="connsiteX0" fmla="*/ 100444 w 716889"/>
              <a:gd name="connsiteY0" fmla="*/ 0 h 501805"/>
              <a:gd name="connsiteX1" fmla="*/ 156200 w 716889"/>
              <a:gd name="connsiteY1" fmla="*/ 11151 h 501805"/>
              <a:gd name="connsiteX2" fmla="*/ 412679 w 716889"/>
              <a:gd name="connsiteY2" fmla="*/ 33454 h 501805"/>
              <a:gd name="connsiteX3" fmla="*/ 501888 w 716889"/>
              <a:gd name="connsiteY3" fmla="*/ 44605 h 501805"/>
              <a:gd name="connsiteX4" fmla="*/ 646854 w 716889"/>
              <a:gd name="connsiteY4" fmla="*/ 55756 h 501805"/>
              <a:gd name="connsiteX5" fmla="*/ 713761 w 716889"/>
              <a:gd name="connsiteY5" fmla="*/ 66907 h 501805"/>
              <a:gd name="connsiteX6" fmla="*/ 669157 w 716889"/>
              <a:gd name="connsiteY6" fmla="*/ 55756 h 501805"/>
              <a:gd name="connsiteX7" fmla="*/ 635703 w 716889"/>
              <a:gd name="connsiteY7" fmla="*/ 44605 h 501805"/>
              <a:gd name="connsiteX8" fmla="*/ 602249 w 716889"/>
              <a:gd name="connsiteY8" fmla="*/ 144966 h 501805"/>
              <a:gd name="connsiteX9" fmla="*/ 579947 w 716889"/>
              <a:gd name="connsiteY9" fmla="*/ 234176 h 501805"/>
              <a:gd name="connsiteX10" fmla="*/ 557644 w 716889"/>
              <a:gd name="connsiteY10" fmla="*/ 457200 h 501805"/>
              <a:gd name="connsiteX11" fmla="*/ 546493 w 716889"/>
              <a:gd name="connsiteY11" fmla="*/ 412595 h 501805"/>
              <a:gd name="connsiteX12" fmla="*/ 446132 w 716889"/>
              <a:gd name="connsiteY12" fmla="*/ 356839 h 501805"/>
              <a:gd name="connsiteX13" fmla="*/ 301166 w 716889"/>
              <a:gd name="connsiteY13" fmla="*/ 334537 h 501805"/>
              <a:gd name="connsiteX14" fmla="*/ 301166 w 716889"/>
              <a:gd name="connsiteY14" fmla="*/ 245327 h 501805"/>
              <a:gd name="connsiteX15" fmla="*/ 278864 w 716889"/>
              <a:gd name="connsiteY15" fmla="*/ 223024 h 501805"/>
              <a:gd name="connsiteX16" fmla="*/ 245410 w 716889"/>
              <a:gd name="connsiteY16" fmla="*/ 211873 h 501805"/>
              <a:gd name="connsiteX17" fmla="*/ 290015 w 716889"/>
              <a:gd name="connsiteY17" fmla="*/ 223024 h 501805"/>
              <a:gd name="connsiteX18" fmla="*/ 334620 w 716889"/>
              <a:gd name="connsiteY18" fmla="*/ 278781 h 501805"/>
              <a:gd name="connsiteX19" fmla="*/ 345771 w 716889"/>
              <a:gd name="connsiteY19" fmla="*/ 312234 h 501805"/>
              <a:gd name="connsiteX20" fmla="*/ 334620 w 716889"/>
              <a:gd name="connsiteY20" fmla="*/ 423746 h 501805"/>
              <a:gd name="connsiteX21" fmla="*/ 290015 w 716889"/>
              <a:gd name="connsiteY21" fmla="*/ 468351 h 501805"/>
              <a:gd name="connsiteX22" fmla="*/ 178503 w 716889"/>
              <a:gd name="connsiteY22" fmla="*/ 501805 h 501805"/>
              <a:gd name="connsiteX23" fmla="*/ 89293 w 716889"/>
              <a:gd name="connsiteY23" fmla="*/ 490654 h 501805"/>
              <a:gd name="connsiteX24" fmla="*/ 55840 w 716889"/>
              <a:gd name="connsiteY24" fmla="*/ 479503 h 501805"/>
              <a:gd name="connsiteX25" fmla="*/ 44688 w 716889"/>
              <a:gd name="connsiteY25" fmla="*/ 446049 h 501805"/>
              <a:gd name="connsiteX26" fmla="*/ 22386 w 716889"/>
              <a:gd name="connsiteY26" fmla="*/ 423746 h 501805"/>
              <a:gd name="connsiteX27" fmla="*/ 11235 w 716889"/>
              <a:gd name="connsiteY27" fmla="*/ 312234 h 501805"/>
              <a:gd name="connsiteX28" fmla="*/ 33537 w 716889"/>
              <a:gd name="connsiteY28" fmla="*/ 278781 h 501805"/>
              <a:gd name="connsiteX29" fmla="*/ 55840 w 716889"/>
              <a:gd name="connsiteY29" fmla="*/ 256478 h 501805"/>
              <a:gd name="connsiteX30" fmla="*/ 44688 w 716889"/>
              <a:gd name="connsiteY30" fmla="*/ 256478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889" h="501805">
                <a:moveTo>
                  <a:pt x="100444" y="0"/>
                </a:moveTo>
                <a:cubicBezTo>
                  <a:pt x="119029" y="3717"/>
                  <a:pt x="137437" y="8471"/>
                  <a:pt x="156200" y="11151"/>
                </a:cubicBezTo>
                <a:cubicBezTo>
                  <a:pt x="261305" y="26166"/>
                  <a:pt x="296005" y="22848"/>
                  <a:pt x="412679" y="33454"/>
                </a:cubicBezTo>
                <a:cubicBezTo>
                  <a:pt x="442524" y="36167"/>
                  <a:pt x="472055" y="41764"/>
                  <a:pt x="501888" y="44605"/>
                </a:cubicBezTo>
                <a:cubicBezTo>
                  <a:pt x="550134" y="49200"/>
                  <a:pt x="598532" y="52039"/>
                  <a:pt x="646854" y="55756"/>
                </a:cubicBezTo>
                <a:cubicBezTo>
                  <a:pt x="669156" y="59473"/>
                  <a:pt x="691151" y="66907"/>
                  <a:pt x="713761" y="66907"/>
                </a:cubicBezTo>
                <a:cubicBezTo>
                  <a:pt x="729087" y="66907"/>
                  <a:pt x="683893" y="59966"/>
                  <a:pt x="669157" y="55756"/>
                </a:cubicBezTo>
                <a:cubicBezTo>
                  <a:pt x="657855" y="52527"/>
                  <a:pt x="646854" y="48322"/>
                  <a:pt x="635703" y="44605"/>
                </a:cubicBezTo>
                <a:cubicBezTo>
                  <a:pt x="596900" y="102808"/>
                  <a:pt x="622280" y="54824"/>
                  <a:pt x="602249" y="144966"/>
                </a:cubicBezTo>
                <a:cubicBezTo>
                  <a:pt x="573524" y="274233"/>
                  <a:pt x="612077" y="41395"/>
                  <a:pt x="579947" y="234176"/>
                </a:cubicBezTo>
                <a:cubicBezTo>
                  <a:pt x="564515" y="326772"/>
                  <a:pt x="566069" y="347689"/>
                  <a:pt x="557644" y="457200"/>
                </a:cubicBezTo>
                <a:cubicBezTo>
                  <a:pt x="553927" y="442332"/>
                  <a:pt x="554097" y="425902"/>
                  <a:pt x="546493" y="412595"/>
                </a:cubicBezTo>
                <a:cubicBezTo>
                  <a:pt x="522928" y="371356"/>
                  <a:pt x="488478" y="370955"/>
                  <a:pt x="446132" y="356839"/>
                </a:cubicBezTo>
                <a:cubicBezTo>
                  <a:pt x="377241" y="333875"/>
                  <a:pt x="424372" y="346857"/>
                  <a:pt x="301166" y="334537"/>
                </a:cubicBezTo>
                <a:cubicBezTo>
                  <a:pt x="314139" y="295619"/>
                  <a:pt x="321351" y="292426"/>
                  <a:pt x="301166" y="245327"/>
                </a:cubicBezTo>
                <a:cubicBezTo>
                  <a:pt x="297025" y="235664"/>
                  <a:pt x="287879" y="228433"/>
                  <a:pt x="278864" y="223024"/>
                </a:cubicBezTo>
                <a:cubicBezTo>
                  <a:pt x="268785" y="216976"/>
                  <a:pt x="233655" y="211873"/>
                  <a:pt x="245410" y="211873"/>
                </a:cubicBezTo>
                <a:cubicBezTo>
                  <a:pt x="260736" y="211873"/>
                  <a:pt x="275147" y="219307"/>
                  <a:pt x="290015" y="223024"/>
                </a:cubicBezTo>
                <a:cubicBezTo>
                  <a:pt x="310760" y="243769"/>
                  <a:pt x="320552" y="250645"/>
                  <a:pt x="334620" y="278781"/>
                </a:cubicBezTo>
                <a:cubicBezTo>
                  <a:pt x="339877" y="289294"/>
                  <a:pt x="342054" y="301083"/>
                  <a:pt x="345771" y="312234"/>
                </a:cubicBezTo>
                <a:cubicBezTo>
                  <a:pt x="342054" y="349405"/>
                  <a:pt x="347184" y="388566"/>
                  <a:pt x="334620" y="423746"/>
                </a:cubicBezTo>
                <a:cubicBezTo>
                  <a:pt x="327548" y="443548"/>
                  <a:pt x="309963" y="461702"/>
                  <a:pt x="290015" y="468351"/>
                </a:cubicBezTo>
                <a:cubicBezTo>
                  <a:pt x="208569" y="495501"/>
                  <a:pt x="245915" y="484952"/>
                  <a:pt x="178503" y="501805"/>
                </a:cubicBezTo>
                <a:cubicBezTo>
                  <a:pt x="148766" y="498088"/>
                  <a:pt x="118778" y="496015"/>
                  <a:pt x="89293" y="490654"/>
                </a:cubicBezTo>
                <a:cubicBezTo>
                  <a:pt x="77728" y="488551"/>
                  <a:pt x="64151" y="487814"/>
                  <a:pt x="55840" y="479503"/>
                </a:cubicBezTo>
                <a:cubicBezTo>
                  <a:pt x="47528" y="471191"/>
                  <a:pt x="50736" y="456129"/>
                  <a:pt x="44688" y="446049"/>
                </a:cubicBezTo>
                <a:cubicBezTo>
                  <a:pt x="39279" y="437034"/>
                  <a:pt x="29820" y="431180"/>
                  <a:pt x="22386" y="423746"/>
                </a:cubicBezTo>
                <a:cubicBezTo>
                  <a:pt x="3314" y="366533"/>
                  <a:pt x="-10885" y="363847"/>
                  <a:pt x="11235" y="312234"/>
                </a:cubicBezTo>
                <a:cubicBezTo>
                  <a:pt x="16514" y="299916"/>
                  <a:pt x="25165" y="289246"/>
                  <a:pt x="33537" y="278781"/>
                </a:cubicBezTo>
                <a:cubicBezTo>
                  <a:pt x="40105" y="270571"/>
                  <a:pt x="51138" y="265882"/>
                  <a:pt x="55840" y="256478"/>
                </a:cubicBezTo>
                <a:cubicBezTo>
                  <a:pt x="57502" y="253153"/>
                  <a:pt x="48405" y="256478"/>
                  <a:pt x="44688" y="256478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75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98" y="931271"/>
            <a:ext cx="5910146" cy="30702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One Shot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235" y="2074127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8098" y="4047891"/>
            <a:ext cx="2988527" cy="2810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980986" y="4036742"/>
            <a:ext cx="1126273" cy="1449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977269" y="4891668"/>
            <a:ext cx="1126273" cy="1449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54499" y="4163122"/>
            <a:ext cx="118946" cy="7545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25592" y="4192859"/>
            <a:ext cx="118946" cy="7545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7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3400176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… coming soon</a:t>
            </a:r>
          </a:p>
        </p:txBody>
      </p:sp>
    </p:spTree>
    <p:extLst>
      <p:ext uri="{BB962C8B-B14F-4D97-AF65-F5344CB8AC3E}">
        <p14:creationId xmlns:p14="http://schemas.microsoft.com/office/powerpoint/2010/main" val="940860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Should I study AI?</a:t>
            </a:r>
          </a:p>
        </p:txBody>
      </p:sp>
    </p:spTree>
    <p:extLst>
      <p:ext uri="{BB962C8B-B14F-4D97-AF65-F5344CB8AC3E}">
        <p14:creationId xmlns:p14="http://schemas.microsoft.com/office/powerpoint/2010/main" val="14377106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Powerful technology</a:t>
            </a:r>
          </a:p>
        </p:txBody>
      </p:sp>
    </p:spTree>
    <p:extLst>
      <p:ext uri="{BB962C8B-B14F-4D97-AF65-F5344CB8AC3E}">
        <p14:creationId xmlns:p14="http://schemas.microsoft.com/office/powerpoint/2010/main" val="1807350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AI: The study and design of intelligent </a:t>
            </a:r>
            <a:r>
              <a:rPr lang="en-US" sz="3600" b="1" dirty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02884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Now is an amazing time</a:t>
            </a:r>
          </a:p>
        </p:txBody>
      </p:sp>
    </p:spTree>
    <p:extLst>
      <p:ext uri="{BB962C8B-B14F-4D97-AF65-F5344CB8AC3E}">
        <p14:creationId xmlns:p14="http://schemas.microsoft.com/office/powerpoint/2010/main" val="2134738127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25" y="1106042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Know It So You Can Beat 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Little math</a:t>
            </a:r>
          </a:p>
        </p:txBody>
      </p:sp>
    </p:spTree>
    <p:extLst>
      <p:ext uri="{BB962C8B-B14F-4D97-AF65-F5344CB8AC3E}">
        <p14:creationId xmlns:p14="http://schemas.microsoft.com/office/powerpoint/2010/main" val="2125576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Todos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bienvenidos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9129761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Road towards AI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ECB79E-447B-6A49-BA05-ADDDA05B3F86}"/>
              </a:ext>
            </a:extLst>
          </p:cNvPr>
          <p:cNvSpPr/>
          <p:nvPr/>
        </p:nvSpPr>
        <p:spPr>
          <a:xfrm rot="2163961">
            <a:off x="2810535" y="2825086"/>
            <a:ext cx="345337" cy="989654"/>
          </a:xfrm>
          <a:custGeom>
            <a:avLst/>
            <a:gdLst>
              <a:gd name="connsiteX0" fmla="*/ 96438 w 345337"/>
              <a:gd name="connsiteY0" fmla="*/ 0 h 989654"/>
              <a:gd name="connsiteX1" fmla="*/ 110086 w 345337"/>
              <a:gd name="connsiteY1" fmla="*/ 218364 h 989654"/>
              <a:gd name="connsiteX2" fmla="*/ 137381 w 345337"/>
              <a:gd name="connsiteY2" fmla="*/ 327546 h 989654"/>
              <a:gd name="connsiteX3" fmla="*/ 178325 w 345337"/>
              <a:gd name="connsiteY3" fmla="*/ 586854 h 989654"/>
              <a:gd name="connsiteX4" fmla="*/ 191972 w 345337"/>
              <a:gd name="connsiteY4" fmla="*/ 982639 h 989654"/>
              <a:gd name="connsiteX5" fmla="*/ 246563 w 345337"/>
              <a:gd name="connsiteY5" fmla="*/ 900752 h 989654"/>
              <a:gd name="connsiteX6" fmla="*/ 314802 w 345337"/>
              <a:gd name="connsiteY6" fmla="*/ 832514 h 989654"/>
              <a:gd name="connsiteX7" fmla="*/ 314802 w 345337"/>
              <a:gd name="connsiteY7" fmla="*/ 791570 h 989654"/>
              <a:gd name="connsiteX8" fmla="*/ 273859 w 345337"/>
              <a:gd name="connsiteY8" fmla="*/ 832514 h 989654"/>
              <a:gd name="connsiteX9" fmla="*/ 246563 w 345337"/>
              <a:gd name="connsiteY9" fmla="*/ 873457 h 989654"/>
              <a:gd name="connsiteX10" fmla="*/ 178325 w 345337"/>
              <a:gd name="connsiteY10" fmla="*/ 955343 h 989654"/>
              <a:gd name="connsiteX11" fmla="*/ 96438 w 345337"/>
              <a:gd name="connsiteY11" fmla="*/ 914400 h 989654"/>
              <a:gd name="connsiteX12" fmla="*/ 69142 w 345337"/>
              <a:gd name="connsiteY12" fmla="*/ 873457 h 989654"/>
              <a:gd name="connsiteX13" fmla="*/ 904 w 345337"/>
              <a:gd name="connsiteY13" fmla="*/ 791570 h 989654"/>
              <a:gd name="connsiteX14" fmla="*/ 904 w 345337"/>
              <a:gd name="connsiteY14" fmla="*/ 777923 h 9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37" h="989654">
                <a:moveTo>
                  <a:pt x="96438" y="0"/>
                </a:moveTo>
                <a:cubicBezTo>
                  <a:pt x="100987" y="72788"/>
                  <a:pt x="103172" y="145762"/>
                  <a:pt x="110086" y="218364"/>
                </a:cubicBezTo>
                <a:cubicBezTo>
                  <a:pt x="119183" y="313881"/>
                  <a:pt x="120969" y="256428"/>
                  <a:pt x="137381" y="327546"/>
                </a:cubicBezTo>
                <a:cubicBezTo>
                  <a:pt x="167703" y="458937"/>
                  <a:pt x="164041" y="458300"/>
                  <a:pt x="178325" y="586854"/>
                </a:cubicBezTo>
                <a:cubicBezTo>
                  <a:pt x="182874" y="718782"/>
                  <a:pt x="163930" y="853645"/>
                  <a:pt x="191972" y="982639"/>
                </a:cubicBezTo>
                <a:cubicBezTo>
                  <a:pt x="198941" y="1014696"/>
                  <a:pt x="228366" y="928048"/>
                  <a:pt x="246563" y="900752"/>
                </a:cubicBezTo>
                <a:cubicBezTo>
                  <a:pt x="282956" y="846162"/>
                  <a:pt x="260213" y="868907"/>
                  <a:pt x="314802" y="832514"/>
                </a:cubicBezTo>
                <a:cubicBezTo>
                  <a:pt x="359930" y="697132"/>
                  <a:pt x="350850" y="748313"/>
                  <a:pt x="314802" y="791570"/>
                </a:cubicBezTo>
                <a:cubicBezTo>
                  <a:pt x="302446" y="806397"/>
                  <a:pt x="286215" y="817687"/>
                  <a:pt x="273859" y="832514"/>
                </a:cubicBezTo>
                <a:cubicBezTo>
                  <a:pt x="263358" y="845115"/>
                  <a:pt x="257064" y="860856"/>
                  <a:pt x="246563" y="873457"/>
                </a:cubicBezTo>
                <a:cubicBezTo>
                  <a:pt x="159000" y="978532"/>
                  <a:pt x="246089" y="853696"/>
                  <a:pt x="178325" y="955343"/>
                </a:cubicBezTo>
                <a:cubicBezTo>
                  <a:pt x="145022" y="944243"/>
                  <a:pt x="122897" y="940859"/>
                  <a:pt x="96438" y="914400"/>
                </a:cubicBezTo>
                <a:cubicBezTo>
                  <a:pt x="84840" y="902802"/>
                  <a:pt x="79643" y="886058"/>
                  <a:pt x="69142" y="873457"/>
                </a:cubicBezTo>
                <a:cubicBezTo>
                  <a:pt x="31411" y="828180"/>
                  <a:pt x="26318" y="842400"/>
                  <a:pt x="904" y="791570"/>
                </a:cubicBezTo>
                <a:cubicBezTo>
                  <a:pt x="-1130" y="787501"/>
                  <a:pt x="904" y="782472"/>
                  <a:pt x="904" y="77792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B78D77D-B8BD-7443-9AA4-A021143C7D01}"/>
              </a:ext>
            </a:extLst>
          </p:cNvPr>
          <p:cNvSpPr/>
          <p:nvPr/>
        </p:nvSpPr>
        <p:spPr>
          <a:xfrm rot="20157668">
            <a:off x="5801669" y="2895599"/>
            <a:ext cx="345337" cy="989654"/>
          </a:xfrm>
          <a:custGeom>
            <a:avLst/>
            <a:gdLst>
              <a:gd name="connsiteX0" fmla="*/ 96438 w 345337"/>
              <a:gd name="connsiteY0" fmla="*/ 0 h 989654"/>
              <a:gd name="connsiteX1" fmla="*/ 110086 w 345337"/>
              <a:gd name="connsiteY1" fmla="*/ 218364 h 989654"/>
              <a:gd name="connsiteX2" fmla="*/ 137381 w 345337"/>
              <a:gd name="connsiteY2" fmla="*/ 327546 h 989654"/>
              <a:gd name="connsiteX3" fmla="*/ 178325 w 345337"/>
              <a:gd name="connsiteY3" fmla="*/ 586854 h 989654"/>
              <a:gd name="connsiteX4" fmla="*/ 191972 w 345337"/>
              <a:gd name="connsiteY4" fmla="*/ 982639 h 989654"/>
              <a:gd name="connsiteX5" fmla="*/ 246563 w 345337"/>
              <a:gd name="connsiteY5" fmla="*/ 900752 h 989654"/>
              <a:gd name="connsiteX6" fmla="*/ 314802 w 345337"/>
              <a:gd name="connsiteY6" fmla="*/ 832514 h 989654"/>
              <a:gd name="connsiteX7" fmla="*/ 314802 w 345337"/>
              <a:gd name="connsiteY7" fmla="*/ 791570 h 989654"/>
              <a:gd name="connsiteX8" fmla="*/ 273859 w 345337"/>
              <a:gd name="connsiteY8" fmla="*/ 832514 h 989654"/>
              <a:gd name="connsiteX9" fmla="*/ 246563 w 345337"/>
              <a:gd name="connsiteY9" fmla="*/ 873457 h 989654"/>
              <a:gd name="connsiteX10" fmla="*/ 178325 w 345337"/>
              <a:gd name="connsiteY10" fmla="*/ 955343 h 989654"/>
              <a:gd name="connsiteX11" fmla="*/ 96438 w 345337"/>
              <a:gd name="connsiteY11" fmla="*/ 914400 h 989654"/>
              <a:gd name="connsiteX12" fmla="*/ 69142 w 345337"/>
              <a:gd name="connsiteY12" fmla="*/ 873457 h 989654"/>
              <a:gd name="connsiteX13" fmla="*/ 904 w 345337"/>
              <a:gd name="connsiteY13" fmla="*/ 791570 h 989654"/>
              <a:gd name="connsiteX14" fmla="*/ 904 w 345337"/>
              <a:gd name="connsiteY14" fmla="*/ 777923 h 9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37" h="989654">
                <a:moveTo>
                  <a:pt x="96438" y="0"/>
                </a:moveTo>
                <a:cubicBezTo>
                  <a:pt x="100987" y="72788"/>
                  <a:pt x="103172" y="145762"/>
                  <a:pt x="110086" y="218364"/>
                </a:cubicBezTo>
                <a:cubicBezTo>
                  <a:pt x="119183" y="313881"/>
                  <a:pt x="120969" y="256428"/>
                  <a:pt x="137381" y="327546"/>
                </a:cubicBezTo>
                <a:cubicBezTo>
                  <a:pt x="167703" y="458937"/>
                  <a:pt x="164041" y="458300"/>
                  <a:pt x="178325" y="586854"/>
                </a:cubicBezTo>
                <a:cubicBezTo>
                  <a:pt x="182874" y="718782"/>
                  <a:pt x="163930" y="853645"/>
                  <a:pt x="191972" y="982639"/>
                </a:cubicBezTo>
                <a:cubicBezTo>
                  <a:pt x="198941" y="1014696"/>
                  <a:pt x="228366" y="928048"/>
                  <a:pt x="246563" y="900752"/>
                </a:cubicBezTo>
                <a:cubicBezTo>
                  <a:pt x="282956" y="846162"/>
                  <a:pt x="260213" y="868907"/>
                  <a:pt x="314802" y="832514"/>
                </a:cubicBezTo>
                <a:cubicBezTo>
                  <a:pt x="359930" y="697132"/>
                  <a:pt x="350850" y="748313"/>
                  <a:pt x="314802" y="791570"/>
                </a:cubicBezTo>
                <a:cubicBezTo>
                  <a:pt x="302446" y="806397"/>
                  <a:pt x="286215" y="817687"/>
                  <a:pt x="273859" y="832514"/>
                </a:cubicBezTo>
                <a:cubicBezTo>
                  <a:pt x="263358" y="845115"/>
                  <a:pt x="257064" y="860856"/>
                  <a:pt x="246563" y="873457"/>
                </a:cubicBezTo>
                <a:cubicBezTo>
                  <a:pt x="159000" y="978532"/>
                  <a:pt x="246089" y="853696"/>
                  <a:pt x="178325" y="955343"/>
                </a:cubicBezTo>
                <a:cubicBezTo>
                  <a:pt x="145022" y="944243"/>
                  <a:pt x="122897" y="940859"/>
                  <a:pt x="96438" y="914400"/>
                </a:cubicBezTo>
                <a:cubicBezTo>
                  <a:pt x="84840" y="902802"/>
                  <a:pt x="79643" y="886058"/>
                  <a:pt x="69142" y="873457"/>
                </a:cubicBezTo>
                <a:cubicBezTo>
                  <a:pt x="31411" y="828180"/>
                  <a:pt x="26318" y="842400"/>
                  <a:pt x="904" y="791570"/>
                </a:cubicBezTo>
                <a:cubicBezTo>
                  <a:pt x="-1130" y="787501"/>
                  <a:pt x="904" y="782472"/>
                  <a:pt x="904" y="77792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264EA9-1EC9-514E-9CEE-D768E8C5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4" y="4148983"/>
            <a:ext cx="2870105" cy="1624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6131BD-DE73-D341-B45A-5E713A785329}"/>
              </a:ext>
            </a:extLst>
          </p:cNvPr>
          <p:cNvSpPr txBox="1"/>
          <p:nvPr/>
        </p:nvSpPr>
        <p:spPr>
          <a:xfrm>
            <a:off x="376262" y="5691116"/>
            <a:ext cx="240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Libraries to use 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FBEFB4-49C5-B641-A28D-6E4BD256F202}"/>
              </a:ext>
            </a:extLst>
          </p:cNvPr>
          <p:cNvSpPr txBox="1"/>
          <p:nvPr/>
        </p:nvSpPr>
        <p:spPr>
          <a:xfrm>
            <a:off x="5073366" y="5775276"/>
            <a:ext cx="339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Mathematics to invent AI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6D8A28-8AC4-8147-97F6-4EF005DE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949" y="3589360"/>
            <a:ext cx="2068772" cy="132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7EEBC-EE2E-F147-AD1A-5CF1947AB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868" y="821571"/>
            <a:ext cx="3515625" cy="1985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9FA499-6486-1B40-9E38-CEBAA01564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68" y="4397071"/>
            <a:ext cx="2862217" cy="112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29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17" b="-8149"/>
          <a:stretch/>
        </p:blipFill>
        <p:spPr>
          <a:xfrm>
            <a:off x="1556090" y="5175908"/>
            <a:ext cx="5608074" cy="20715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Next Step: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27" y="918736"/>
            <a:ext cx="43942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17"/>
          <a:stretch/>
        </p:blipFill>
        <p:spPr>
          <a:xfrm>
            <a:off x="1556090" y="3055434"/>
            <a:ext cx="5608074" cy="2120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7580" y="5175908"/>
            <a:ext cx="4081347" cy="477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mr-IN" sz="45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4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417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0CFD0-5B2A-6B45-B3BF-D4F0A7194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4651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619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The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2498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486400" cy="616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</a:p>
        </p:txBody>
      </p:sp>
    </p:spTree>
    <p:extLst>
      <p:ext uri="{BB962C8B-B14F-4D97-AF65-F5344CB8AC3E}">
        <p14:creationId xmlns:p14="http://schemas.microsoft.com/office/powerpoint/2010/main" val="19005101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AI: The study and design of intelligent </a:t>
            </a:r>
            <a:r>
              <a:rPr lang="en-US" sz="3600" b="1" dirty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Computer </a:t>
            </a:r>
          </a:p>
          <a:p>
            <a:pPr algn="ctr"/>
            <a:r>
              <a:rPr lang="en-US" sz="2400" dirty="0"/>
              <a:t>programs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Better than</a:t>
            </a:r>
          </a:p>
          <a:p>
            <a:pPr algn="ctr"/>
            <a:r>
              <a:rPr lang="en-US" sz="2400" dirty="0"/>
              <a:t>chance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 well as</a:t>
            </a:r>
          </a:p>
          <a:p>
            <a:pPr algn="ctr"/>
            <a:r>
              <a:rPr lang="en-US" sz="2400" dirty="0"/>
              <a:t>humans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4873" y="2066049"/>
            <a:ext cx="193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 or Czech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</p:spTree>
    <p:extLst>
      <p:ext uri="{BB962C8B-B14F-4D97-AF65-F5344CB8AC3E}">
        <p14:creationId xmlns:p14="http://schemas.microsoft.com/office/powerpoint/2010/main" val="10265069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</a:p>
        </p:txBody>
      </p:sp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81424"/>
            <a:ext cx="6529766" cy="56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87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5278" y="160337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</a:p>
        </p:txBody>
      </p:sp>
    </p:spTree>
    <p:extLst>
      <p:ext uri="{BB962C8B-B14F-4D97-AF65-F5344CB8AC3E}">
        <p14:creationId xmlns:p14="http://schemas.microsoft.com/office/powerpoint/2010/main" val="21072961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539" y="1240568"/>
            <a:ext cx="6109012" cy="458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8684" y="6094778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1952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1950s</a:t>
            </a:r>
          </a:p>
        </p:txBody>
      </p:sp>
    </p:spTree>
    <p:extLst>
      <p:ext uri="{BB962C8B-B14F-4D97-AF65-F5344CB8AC3E}">
        <p14:creationId xmlns:p14="http://schemas.microsoft.com/office/powerpoint/2010/main" val="58247514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“Machines will be capable, within twenty years, of doing any work a man can do.” </a:t>
            </a:r>
          </a:p>
          <a:p>
            <a:r>
              <a:rPr lang="en-US" sz="4000" dirty="0"/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292149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C3EEA-EB83-114A-9289-431A9E7F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3" y="990804"/>
            <a:ext cx="7513186" cy="532773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2E99A4B-8751-9E43-93F9-E6FEB15655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Little AI</a:t>
            </a:r>
          </a:p>
        </p:txBody>
      </p:sp>
    </p:spTree>
    <p:extLst>
      <p:ext uri="{BB962C8B-B14F-4D97-AF65-F5344CB8AC3E}">
        <p14:creationId xmlns:p14="http://schemas.microsoft.com/office/powerpoint/2010/main" val="12936351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76264" y="5500832"/>
            <a:ext cx="332655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world is too complex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</a:p>
        </p:txBody>
      </p:sp>
    </p:spTree>
    <p:extLst>
      <p:ext uri="{BB962C8B-B14F-4D97-AF65-F5344CB8AC3E}">
        <p14:creationId xmlns:p14="http://schemas.microsoft.com/office/powerpoint/2010/main" val="17830494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8"/>
            <a:ext cx="9144000" cy="67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29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85" y="1564011"/>
            <a:ext cx="4349117" cy="434911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Big Milestones</a:t>
            </a:r>
          </a:p>
        </p:txBody>
      </p:sp>
    </p:spTree>
    <p:extLst>
      <p:ext uri="{BB962C8B-B14F-4D97-AF65-F5344CB8AC3E}">
        <p14:creationId xmlns:p14="http://schemas.microsoft.com/office/powerpoint/2010/main" val="4274920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</p:spTree>
    <p:extLst>
      <p:ext uri="{BB962C8B-B14F-4D97-AF65-F5344CB8AC3E}">
        <p14:creationId xmlns:p14="http://schemas.microsoft.com/office/powerpoint/2010/main" val="89287876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2234"/>
            <a:ext cx="12260231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84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Computers Making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276"/>
            <a:ext cx="9296400" cy="61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738" y="0"/>
            <a:ext cx="1032734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Self Driving Cars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24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195802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[more suspense]</a:t>
            </a:r>
          </a:p>
        </p:txBody>
      </p:sp>
    </p:spTree>
    <p:extLst>
      <p:ext uri="{BB962C8B-B14F-4D97-AF65-F5344CB8AC3E}">
        <p14:creationId xmlns:p14="http://schemas.microsoft.com/office/powerpoint/2010/main" val="656452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Story of Modern AI</a:t>
            </a:r>
          </a:p>
        </p:txBody>
      </p:sp>
    </p:spTree>
    <p:extLst>
      <p:ext uri="{BB962C8B-B14F-4D97-AF65-F5344CB8AC3E}">
        <p14:creationId xmlns:p14="http://schemas.microsoft.com/office/powerpoint/2010/main" val="59312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Something big is happening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in the world of AI…</a:t>
            </a:r>
          </a:p>
        </p:txBody>
      </p:sp>
    </p:spTree>
    <p:extLst>
      <p:ext uri="{BB962C8B-B14F-4D97-AF65-F5344CB8AC3E}">
        <p14:creationId xmlns:p14="http://schemas.microsoft.com/office/powerpoint/2010/main" val="2784143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Focus on one problem</a:t>
            </a:r>
          </a:p>
        </p:txBody>
      </p:sp>
    </p:spTree>
    <p:extLst>
      <p:ext uri="{BB962C8B-B14F-4D97-AF65-F5344CB8AC3E}">
        <p14:creationId xmlns:p14="http://schemas.microsoft.com/office/powerpoint/2010/main" val="127259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40" y="846138"/>
            <a:ext cx="5487639" cy="548763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a Harry Potter Sorting Hat</a:t>
            </a:r>
          </a:p>
        </p:txBody>
      </p:sp>
    </p:spTree>
    <p:extLst>
      <p:ext uri="{BB962C8B-B14F-4D97-AF65-F5344CB8AC3E}">
        <p14:creationId xmlns:p14="http://schemas.microsoft.com/office/powerpoint/2010/main" val="10997406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636" y="4457040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1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808" y="4421744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8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695" y="4558601"/>
            <a:ext cx="1644489" cy="1928309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an </a:t>
            </a:r>
            <a:r>
              <a:rPr lang="en-US" sz="3600" b="1" dirty="0"/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3912" y="5107258"/>
            <a:ext cx="307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* It doesn’t have to be correct all </a:t>
            </a:r>
            <a:r>
              <a:rPr lang="en-US" sz="2400">
                <a:solidFill>
                  <a:srgbClr val="FF0000"/>
                </a:solidFill>
              </a:rPr>
              <a:t>of the time</a:t>
            </a:r>
          </a:p>
        </p:txBody>
      </p:sp>
    </p:spTree>
    <p:extLst>
      <p:ext uri="{BB962C8B-B14F-4D97-AF65-F5344CB8AC3E}">
        <p14:creationId xmlns:p14="http://schemas.microsoft.com/office/powerpoint/2010/main" val="1428622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988646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28160" y="361"/>
            <a:ext cx="9676384" cy="6857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65BD7F-0AC1-8648-BB02-B312B130A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801" y="1562760"/>
            <a:ext cx="4230836" cy="4169520"/>
          </a:xfrm>
        </p:spPr>
      </p:pic>
    </p:spTree>
    <p:extLst>
      <p:ext uri="{BB962C8B-B14F-4D97-AF65-F5344CB8AC3E}">
        <p14:creationId xmlns:p14="http://schemas.microsoft.com/office/powerpoint/2010/main" val="136949561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28160" y="361"/>
            <a:ext cx="9676384" cy="6857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4F1CDC-A764-8743-AB0B-66099CF2D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280" y="1355400"/>
            <a:ext cx="3939840" cy="4246045"/>
          </a:xfrm>
        </p:spPr>
      </p:pic>
    </p:spTree>
    <p:extLst>
      <p:ext uri="{BB962C8B-B14F-4D97-AF65-F5344CB8AC3E}">
        <p14:creationId xmlns:p14="http://schemas.microsoft.com/office/powerpoint/2010/main" val="335186872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5150" y="1281080"/>
          <a:ext cx="5486400" cy="4175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How about now?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300" y="819415"/>
            <a:ext cx="30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What a computer sees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16450" y="6015385"/>
            <a:ext cx="270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What a human sees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44" y="2332904"/>
            <a:ext cx="3324024" cy="35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is it easy for Humans?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722235"/>
            <a:ext cx="6508421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9388" y="5696690"/>
            <a:ext cx="5505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About 30% of your cortex is used for vision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3% is used to process hearing</a:t>
            </a:r>
          </a:p>
        </p:txBody>
      </p:sp>
    </p:spTree>
    <p:extLst>
      <p:ext uri="{BB962C8B-B14F-4D97-AF65-F5344CB8AC3E}">
        <p14:creationId xmlns:p14="http://schemas.microsoft.com/office/powerpoint/2010/main" val="2665943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630981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hard to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1" y="795827"/>
            <a:ext cx="3664481" cy="3664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4533900"/>
            <a:ext cx="50658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def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main(): 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   print(</a:t>
            </a:r>
            <a:r>
              <a:rPr lang="en-US" b="1" dirty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“</a:t>
            </a:r>
            <a:r>
              <a:rPr lang="en-US" b="1" dirty="0" err="1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Todo</a:t>
            </a:r>
            <a:r>
              <a:rPr lang="en-US" b="1" dirty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: Write program”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696526" y="2442259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92840-9FED-AE42-B00A-CDCECD423A2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9636" y="1033658"/>
            <a:ext cx="2623403" cy="2023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52BA8-FEF9-064C-B1AF-5B0B400626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156" y="2114106"/>
            <a:ext cx="2623403" cy="20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4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Perhaps there is an insight?</a:t>
            </a:r>
          </a:p>
        </p:txBody>
      </p:sp>
    </p:spTree>
    <p:extLst>
      <p:ext uri="{BB962C8B-B14F-4D97-AF65-F5344CB8AC3E}">
        <p14:creationId xmlns:p14="http://schemas.microsoft.com/office/powerpoint/2010/main" val="669904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40990285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67580960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323" y="0"/>
            <a:ext cx="12192000" cy="6858000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13322181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06200190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32949434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18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913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98053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</a:p>
        </p:txBody>
      </p:sp>
    </p:spTree>
    <p:extLst>
      <p:ext uri="{BB962C8B-B14F-4D97-AF65-F5344CB8AC3E}">
        <p14:creationId xmlns:p14="http://schemas.microsoft.com/office/powerpoint/2010/main" val="147936076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95288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0636" y="1052030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3" y="3572389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76" y="1217504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1302219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8" y="3556000"/>
            <a:ext cx="1206161" cy="6203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1935" y="317330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19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197911482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2874437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493056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43024"/>
            <a:ext cx="1630144" cy="904340"/>
            <a:chOff x="1824256" y="3724024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93386" y="3826944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587" y="315279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265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84994822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0316" y="5041772"/>
            <a:ext cx="5877651" cy="1323439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0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input0 * weight0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input1 * weight1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input2 * weight2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input3 * weight3</a:t>
            </a:r>
          </a:p>
        </p:txBody>
      </p:sp>
    </p:spTree>
    <p:extLst>
      <p:ext uri="{BB962C8B-B14F-4D97-AF65-F5344CB8AC3E}">
        <p14:creationId xmlns:p14="http://schemas.microsoft.com/office/powerpoint/2010/main" val="732224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0316" y="5041772"/>
            <a:ext cx="5877651" cy="830997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0</a:t>
            </a:r>
          </a:p>
          <a:p>
            <a:r>
              <a:rPr lang="en-US" sz="1600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in range(4):</a:t>
            </a:r>
          </a:p>
          <a:p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+= weight[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] * input[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11973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882" y="1183284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</p:spTree>
    <p:extLst>
      <p:ext uri="{BB962C8B-B14F-4D97-AF65-F5344CB8AC3E}">
        <p14:creationId xmlns:p14="http://schemas.microsoft.com/office/powerpoint/2010/main" val="50762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5575252" y="2622231"/>
            <a:ext cx="3046014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Filter and Output</a:t>
            </a:r>
          </a:p>
        </p:txBody>
      </p:sp>
    </p:spTree>
    <p:extLst>
      <p:ext uri="{BB962C8B-B14F-4D97-AF65-F5344CB8AC3E}">
        <p14:creationId xmlns:p14="http://schemas.microsoft.com/office/powerpoint/2010/main" val="177708633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47959" y="8382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 neuron</a:t>
            </a: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Your brain</a:t>
            </a: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11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200" b="1" dirty="0">
                <a:latin typeface="Arial" charset="0"/>
                <a:ea typeface="Arial" charset="0"/>
                <a:cs typeface="Arial" charset="0"/>
              </a:rPr>
              <a:t>Actually, it’s probably someone else’s brain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500" y="39624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Biological Basis for Neural Networks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130650" y="1504848"/>
            <a:ext cx="3217191" cy="1790904"/>
            <a:chOff x="145290" y="1664708"/>
            <a:chExt cx="8234031" cy="458361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Freeform 61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6" name="Oval 65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548" y="1445394"/>
            <a:ext cx="3256186" cy="1679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0508" y="4594302"/>
            <a:ext cx="987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75904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E5BB704-0E83-C044-9832-A725D732F2CC}"/>
              </a:ext>
            </a:extLst>
          </p:cNvPr>
          <p:cNvSpPr/>
          <p:nvPr/>
        </p:nvSpPr>
        <p:spPr>
          <a:xfrm>
            <a:off x="4116203" y="1073108"/>
            <a:ext cx="4313693" cy="434117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4656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A8D9C86E-2622-5F4F-9F95-02993355FDF2}"/>
              </a:ext>
            </a:extLst>
          </p:cNvPr>
          <p:cNvSpPr/>
          <p:nvPr/>
        </p:nvSpPr>
        <p:spPr>
          <a:xfrm>
            <a:off x="513806" y="992777"/>
            <a:ext cx="4493623" cy="5305626"/>
          </a:xfrm>
          <a:custGeom>
            <a:avLst/>
            <a:gdLst>
              <a:gd name="connsiteX0" fmla="*/ 4476205 w 4493623"/>
              <a:gd name="connsiteY0" fmla="*/ 775063 h 5305626"/>
              <a:gd name="connsiteX1" fmla="*/ 4232365 w 4493623"/>
              <a:gd name="connsiteY1" fmla="*/ 775063 h 5305626"/>
              <a:gd name="connsiteX2" fmla="*/ 4171405 w 4493623"/>
              <a:gd name="connsiteY2" fmla="*/ 748937 h 5305626"/>
              <a:gd name="connsiteX3" fmla="*/ 4032068 w 4493623"/>
              <a:gd name="connsiteY3" fmla="*/ 731520 h 5305626"/>
              <a:gd name="connsiteX4" fmla="*/ 3988525 w 4493623"/>
              <a:gd name="connsiteY4" fmla="*/ 714103 h 5305626"/>
              <a:gd name="connsiteX5" fmla="*/ 3910148 w 4493623"/>
              <a:gd name="connsiteY5" fmla="*/ 687977 h 5305626"/>
              <a:gd name="connsiteX6" fmla="*/ 3884023 w 4493623"/>
              <a:gd name="connsiteY6" fmla="*/ 679269 h 5305626"/>
              <a:gd name="connsiteX7" fmla="*/ 3857897 w 4493623"/>
              <a:gd name="connsiteY7" fmla="*/ 670560 h 5305626"/>
              <a:gd name="connsiteX8" fmla="*/ 3788228 w 4493623"/>
              <a:gd name="connsiteY8" fmla="*/ 653143 h 5305626"/>
              <a:gd name="connsiteX9" fmla="*/ 3735977 w 4493623"/>
              <a:gd name="connsiteY9" fmla="*/ 635726 h 5305626"/>
              <a:gd name="connsiteX10" fmla="*/ 3640183 w 4493623"/>
              <a:gd name="connsiteY10" fmla="*/ 609600 h 5305626"/>
              <a:gd name="connsiteX11" fmla="*/ 3553097 w 4493623"/>
              <a:gd name="connsiteY11" fmla="*/ 574766 h 5305626"/>
              <a:gd name="connsiteX12" fmla="*/ 3518263 w 4493623"/>
              <a:gd name="connsiteY12" fmla="*/ 557349 h 5305626"/>
              <a:gd name="connsiteX13" fmla="*/ 3492137 w 4493623"/>
              <a:gd name="connsiteY13" fmla="*/ 539932 h 5305626"/>
              <a:gd name="connsiteX14" fmla="*/ 3448594 w 4493623"/>
              <a:gd name="connsiteY14" fmla="*/ 531223 h 5305626"/>
              <a:gd name="connsiteX15" fmla="*/ 3361508 w 4493623"/>
              <a:gd name="connsiteY15" fmla="*/ 496389 h 5305626"/>
              <a:gd name="connsiteX16" fmla="*/ 3335383 w 4493623"/>
              <a:gd name="connsiteY16" fmla="*/ 487680 h 5305626"/>
              <a:gd name="connsiteX17" fmla="*/ 3291840 w 4493623"/>
              <a:gd name="connsiteY17" fmla="*/ 478972 h 5305626"/>
              <a:gd name="connsiteX18" fmla="*/ 3222171 w 4493623"/>
              <a:gd name="connsiteY18" fmla="*/ 461554 h 5305626"/>
              <a:gd name="connsiteX19" fmla="*/ 3152503 w 4493623"/>
              <a:gd name="connsiteY19" fmla="*/ 426720 h 5305626"/>
              <a:gd name="connsiteX20" fmla="*/ 3065417 w 4493623"/>
              <a:gd name="connsiteY20" fmla="*/ 400594 h 5305626"/>
              <a:gd name="connsiteX21" fmla="*/ 3021874 w 4493623"/>
              <a:gd name="connsiteY21" fmla="*/ 374469 h 5305626"/>
              <a:gd name="connsiteX22" fmla="*/ 2960914 w 4493623"/>
              <a:gd name="connsiteY22" fmla="*/ 357052 h 5305626"/>
              <a:gd name="connsiteX23" fmla="*/ 2934788 w 4493623"/>
              <a:gd name="connsiteY23" fmla="*/ 348343 h 5305626"/>
              <a:gd name="connsiteX24" fmla="*/ 2891245 w 4493623"/>
              <a:gd name="connsiteY24" fmla="*/ 339634 h 5305626"/>
              <a:gd name="connsiteX25" fmla="*/ 2804160 w 4493623"/>
              <a:gd name="connsiteY25" fmla="*/ 313509 h 5305626"/>
              <a:gd name="connsiteX26" fmla="*/ 2725783 w 4493623"/>
              <a:gd name="connsiteY26" fmla="*/ 304800 h 5305626"/>
              <a:gd name="connsiteX27" fmla="*/ 2699657 w 4493623"/>
              <a:gd name="connsiteY27" fmla="*/ 278674 h 5305626"/>
              <a:gd name="connsiteX28" fmla="*/ 2586445 w 4493623"/>
              <a:gd name="connsiteY28" fmla="*/ 252549 h 5305626"/>
              <a:gd name="connsiteX29" fmla="*/ 2481943 w 4493623"/>
              <a:gd name="connsiteY29" fmla="*/ 235132 h 5305626"/>
              <a:gd name="connsiteX30" fmla="*/ 2403565 w 4493623"/>
              <a:gd name="connsiteY30" fmla="*/ 191589 h 5305626"/>
              <a:gd name="connsiteX31" fmla="*/ 2307771 w 4493623"/>
              <a:gd name="connsiteY31" fmla="*/ 156754 h 5305626"/>
              <a:gd name="connsiteX32" fmla="*/ 2133600 w 4493623"/>
              <a:gd name="connsiteY32" fmla="*/ 130629 h 5305626"/>
              <a:gd name="connsiteX33" fmla="*/ 2063931 w 4493623"/>
              <a:gd name="connsiteY33" fmla="*/ 113212 h 5305626"/>
              <a:gd name="connsiteX34" fmla="*/ 2011680 w 4493623"/>
              <a:gd name="connsiteY34" fmla="*/ 95794 h 5305626"/>
              <a:gd name="connsiteX35" fmla="*/ 1985554 w 4493623"/>
              <a:gd name="connsiteY35" fmla="*/ 87086 h 5305626"/>
              <a:gd name="connsiteX36" fmla="*/ 1959428 w 4493623"/>
              <a:gd name="connsiteY36" fmla="*/ 78377 h 5305626"/>
              <a:gd name="connsiteX37" fmla="*/ 1907177 w 4493623"/>
              <a:gd name="connsiteY37" fmla="*/ 69669 h 5305626"/>
              <a:gd name="connsiteX38" fmla="*/ 1837508 w 4493623"/>
              <a:gd name="connsiteY38" fmla="*/ 52252 h 5305626"/>
              <a:gd name="connsiteX39" fmla="*/ 1724297 w 4493623"/>
              <a:gd name="connsiteY39" fmla="*/ 43543 h 5305626"/>
              <a:gd name="connsiteX40" fmla="*/ 1680754 w 4493623"/>
              <a:gd name="connsiteY40" fmla="*/ 34834 h 5305626"/>
              <a:gd name="connsiteX41" fmla="*/ 1645920 w 4493623"/>
              <a:gd name="connsiteY41" fmla="*/ 26126 h 5305626"/>
              <a:gd name="connsiteX42" fmla="*/ 1166948 w 4493623"/>
              <a:gd name="connsiteY42" fmla="*/ 17417 h 5305626"/>
              <a:gd name="connsiteX43" fmla="*/ 1079863 w 4493623"/>
              <a:gd name="connsiteY43" fmla="*/ 8709 h 5305626"/>
              <a:gd name="connsiteX44" fmla="*/ 1010194 w 4493623"/>
              <a:gd name="connsiteY44" fmla="*/ 0 h 5305626"/>
              <a:gd name="connsiteX45" fmla="*/ 670560 w 4493623"/>
              <a:gd name="connsiteY45" fmla="*/ 8709 h 5305626"/>
              <a:gd name="connsiteX46" fmla="*/ 496388 w 4493623"/>
              <a:gd name="connsiteY46" fmla="*/ 26126 h 5305626"/>
              <a:gd name="connsiteX47" fmla="*/ 365760 w 4493623"/>
              <a:gd name="connsiteY47" fmla="*/ 43543 h 5305626"/>
              <a:gd name="connsiteX48" fmla="*/ 339634 w 4493623"/>
              <a:gd name="connsiteY48" fmla="*/ 52252 h 5305626"/>
              <a:gd name="connsiteX49" fmla="*/ 296091 w 4493623"/>
              <a:gd name="connsiteY49" fmla="*/ 60960 h 5305626"/>
              <a:gd name="connsiteX50" fmla="*/ 261257 w 4493623"/>
              <a:gd name="connsiteY50" fmla="*/ 69669 h 5305626"/>
              <a:gd name="connsiteX51" fmla="*/ 235131 w 4493623"/>
              <a:gd name="connsiteY51" fmla="*/ 87086 h 5305626"/>
              <a:gd name="connsiteX52" fmla="*/ 165463 w 4493623"/>
              <a:gd name="connsiteY52" fmla="*/ 174172 h 5305626"/>
              <a:gd name="connsiteX53" fmla="*/ 156754 w 4493623"/>
              <a:gd name="connsiteY53" fmla="*/ 200297 h 5305626"/>
              <a:gd name="connsiteX54" fmla="*/ 139337 w 4493623"/>
              <a:gd name="connsiteY54" fmla="*/ 226423 h 5305626"/>
              <a:gd name="connsiteX55" fmla="*/ 113211 w 4493623"/>
              <a:gd name="connsiteY55" fmla="*/ 269966 h 5305626"/>
              <a:gd name="connsiteX56" fmla="*/ 104503 w 4493623"/>
              <a:gd name="connsiteY56" fmla="*/ 296092 h 5305626"/>
              <a:gd name="connsiteX57" fmla="*/ 87085 w 4493623"/>
              <a:gd name="connsiteY57" fmla="*/ 374469 h 5305626"/>
              <a:gd name="connsiteX58" fmla="*/ 78377 w 4493623"/>
              <a:gd name="connsiteY58" fmla="*/ 409303 h 5305626"/>
              <a:gd name="connsiteX59" fmla="*/ 52251 w 4493623"/>
              <a:gd name="connsiteY59" fmla="*/ 487680 h 5305626"/>
              <a:gd name="connsiteX60" fmla="*/ 34834 w 4493623"/>
              <a:gd name="connsiteY60" fmla="*/ 566057 h 5305626"/>
              <a:gd name="connsiteX61" fmla="*/ 26125 w 4493623"/>
              <a:gd name="connsiteY61" fmla="*/ 653143 h 5305626"/>
              <a:gd name="connsiteX62" fmla="*/ 8708 w 4493623"/>
              <a:gd name="connsiteY62" fmla="*/ 1053737 h 5305626"/>
              <a:gd name="connsiteX63" fmla="*/ 0 w 4493623"/>
              <a:gd name="connsiteY63" fmla="*/ 1149532 h 5305626"/>
              <a:gd name="connsiteX64" fmla="*/ 17417 w 4493623"/>
              <a:gd name="connsiteY64" fmla="*/ 1323703 h 5305626"/>
              <a:gd name="connsiteX65" fmla="*/ 34834 w 4493623"/>
              <a:gd name="connsiteY65" fmla="*/ 1593669 h 5305626"/>
              <a:gd name="connsiteX66" fmla="*/ 52251 w 4493623"/>
              <a:gd name="connsiteY66" fmla="*/ 1672046 h 5305626"/>
              <a:gd name="connsiteX67" fmla="*/ 69668 w 4493623"/>
              <a:gd name="connsiteY67" fmla="*/ 1846217 h 5305626"/>
              <a:gd name="connsiteX68" fmla="*/ 78377 w 4493623"/>
              <a:gd name="connsiteY68" fmla="*/ 1933303 h 5305626"/>
              <a:gd name="connsiteX69" fmla="*/ 87085 w 4493623"/>
              <a:gd name="connsiteY69" fmla="*/ 2116183 h 5305626"/>
              <a:gd name="connsiteX70" fmla="*/ 104503 w 4493623"/>
              <a:gd name="connsiteY70" fmla="*/ 2151017 h 5305626"/>
              <a:gd name="connsiteX71" fmla="*/ 156754 w 4493623"/>
              <a:gd name="connsiteY71" fmla="*/ 2360023 h 5305626"/>
              <a:gd name="connsiteX72" fmla="*/ 200297 w 4493623"/>
              <a:gd name="connsiteY72" fmla="*/ 2455817 h 5305626"/>
              <a:gd name="connsiteX73" fmla="*/ 226423 w 4493623"/>
              <a:gd name="connsiteY73" fmla="*/ 2560320 h 5305626"/>
              <a:gd name="connsiteX74" fmla="*/ 235131 w 4493623"/>
              <a:gd name="connsiteY74" fmla="*/ 2638697 h 5305626"/>
              <a:gd name="connsiteX75" fmla="*/ 252548 w 4493623"/>
              <a:gd name="connsiteY75" fmla="*/ 2812869 h 5305626"/>
              <a:gd name="connsiteX76" fmla="*/ 243840 w 4493623"/>
              <a:gd name="connsiteY76" fmla="*/ 3021874 h 5305626"/>
              <a:gd name="connsiteX77" fmla="*/ 235131 w 4493623"/>
              <a:gd name="connsiteY77" fmla="*/ 3082834 h 5305626"/>
              <a:gd name="connsiteX78" fmla="*/ 261257 w 4493623"/>
              <a:gd name="connsiteY78" fmla="*/ 3500846 h 5305626"/>
              <a:gd name="connsiteX79" fmla="*/ 252548 w 4493623"/>
              <a:gd name="connsiteY79" fmla="*/ 4005943 h 5305626"/>
              <a:gd name="connsiteX80" fmla="*/ 209005 w 4493623"/>
              <a:gd name="connsiteY80" fmla="*/ 4093029 h 5305626"/>
              <a:gd name="connsiteX81" fmla="*/ 182880 w 4493623"/>
              <a:gd name="connsiteY81" fmla="*/ 4162697 h 5305626"/>
              <a:gd name="connsiteX82" fmla="*/ 174171 w 4493623"/>
              <a:gd name="connsiteY82" fmla="*/ 4197532 h 5305626"/>
              <a:gd name="connsiteX83" fmla="*/ 156754 w 4493623"/>
              <a:gd name="connsiteY83" fmla="*/ 4223657 h 5305626"/>
              <a:gd name="connsiteX84" fmla="*/ 148045 w 4493623"/>
              <a:gd name="connsiteY84" fmla="*/ 4249783 h 5305626"/>
              <a:gd name="connsiteX85" fmla="*/ 113211 w 4493623"/>
              <a:gd name="connsiteY85" fmla="*/ 4336869 h 5305626"/>
              <a:gd name="connsiteX86" fmla="*/ 104503 w 4493623"/>
              <a:gd name="connsiteY86" fmla="*/ 4406537 h 5305626"/>
              <a:gd name="connsiteX87" fmla="*/ 104503 w 4493623"/>
              <a:gd name="connsiteY87" fmla="*/ 4902926 h 5305626"/>
              <a:gd name="connsiteX88" fmla="*/ 113211 w 4493623"/>
              <a:gd name="connsiteY88" fmla="*/ 4937760 h 5305626"/>
              <a:gd name="connsiteX89" fmla="*/ 139337 w 4493623"/>
              <a:gd name="connsiteY89" fmla="*/ 5077097 h 5305626"/>
              <a:gd name="connsiteX90" fmla="*/ 174171 w 4493623"/>
              <a:gd name="connsiteY90" fmla="*/ 5103223 h 5305626"/>
              <a:gd name="connsiteX91" fmla="*/ 243840 w 4493623"/>
              <a:gd name="connsiteY91" fmla="*/ 5146766 h 5305626"/>
              <a:gd name="connsiteX92" fmla="*/ 304800 w 4493623"/>
              <a:gd name="connsiteY92" fmla="*/ 5190309 h 5305626"/>
              <a:gd name="connsiteX93" fmla="*/ 365760 w 4493623"/>
              <a:gd name="connsiteY93" fmla="*/ 5199017 h 5305626"/>
              <a:gd name="connsiteX94" fmla="*/ 400594 w 4493623"/>
              <a:gd name="connsiteY94" fmla="*/ 5216434 h 5305626"/>
              <a:gd name="connsiteX95" fmla="*/ 435428 w 4493623"/>
              <a:gd name="connsiteY95" fmla="*/ 5225143 h 5305626"/>
              <a:gd name="connsiteX96" fmla="*/ 609600 w 4493623"/>
              <a:gd name="connsiteY96" fmla="*/ 5242560 h 5305626"/>
              <a:gd name="connsiteX97" fmla="*/ 653143 w 4493623"/>
              <a:gd name="connsiteY97" fmla="*/ 5259977 h 5305626"/>
              <a:gd name="connsiteX98" fmla="*/ 792480 w 4493623"/>
              <a:gd name="connsiteY98" fmla="*/ 5277394 h 5305626"/>
              <a:gd name="connsiteX99" fmla="*/ 940525 w 4493623"/>
              <a:gd name="connsiteY99" fmla="*/ 5286103 h 5305626"/>
              <a:gd name="connsiteX100" fmla="*/ 1375954 w 4493623"/>
              <a:gd name="connsiteY100" fmla="*/ 5303520 h 5305626"/>
              <a:gd name="connsiteX101" fmla="*/ 1454331 w 4493623"/>
              <a:gd name="connsiteY101" fmla="*/ 5294812 h 5305626"/>
              <a:gd name="connsiteX102" fmla="*/ 1584960 w 4493623"/>
              <a:gd name="connsiteY102" fmla="*/ 5286103 h 5305626"/>
              <a:gd name="connsiteX103" fmla="*/ 1628503 w 4493623"/>
              <a:gd name="connsiteY103" fmla="*/ 5277394 h 5305626"/>
              <a:gd name="connsiteX104" fmla="*/ 1715588 w 4493623"/>
              <a:gd name="connsiteY104" fmla="*/ 5268686 h 5305626"/>
              <a:gd name="connsiteX105" fmla="*/ 1767840 w 4493623"/>
              <a:gd name="connsiteY105" fmla="*/ 5251269 h 5305626"/>
              <a:gd name="connsiteX106" fmla="*/ 1828800 w 4493623"/>
              <a:gd name="connsiteY106" fmla="*/ 5207726 h 5305626"/>
              <a:gd name="connsiteX107" fmla="*/ 1854925 w 4493623"/>
              <a:gd name="connsiteY107" fmla="*/ 5190309 h 5305626"/>
              <a:gd name="connsiteX108" fmla="*/ 1881051 w 4493623"/>
              <a:gd name="connsiteY108" fmla="*/ 5181600 h 5305626"/>
              <a:gd name="connsiteX109" fmla="*/ 1950720 w 4493623"/>
              <a:gd name="connsiteY109" fmla="*/ 5138057 h 5305626"/>
              <a:gd name="connsiteX110" fmla="*/ 2011680 w 4493623"/>
              <a:gd name="connsiteY110" fmla="*/ 5103223 h 5305626"/>
              <a:gd name="connsiteX111" fmla="*/ 2090057 w 4493623"/>
              <a:gd name="connsiteY111" fmla="*/ 5059680 h 5305626"/>
              <a:gd name="connsiteX112" fmla="*/ 2116183 w 4493623"/>
              <a:gd name="connsiteY112" fmla="*/ 5024846 h 5305626"/>
              <a:gd name="connsiteX113" fmla="*/ 2151017 w 4493623"/>
              <a:gd name="connsiteY113" fmla="*/ 4998720 h 5305626"/>
              <a:gd name="connsiteX114" fmla="*/ 2194560 w 4493623"/>
              <a:gd name="connsiteY114" fmla="*/ 4920343 h 5305626"/>
              <a:gd name="connsiteX115" fmla="*/ 2220685 w 4493623"/>
              <a:gd name="connsiteY115" fmla="*/ 4850674 h 5305626"/>
              <a:gd name="connsiteX116" fmla="*/ 2238103 w 4493623"/>
              <a:gd name="connsiteY116" fmla="*/ 4807132 h 5305626"/>
              <a:gd name="connsiteX117" fmla="*/ 2255520 w 4493623"/>
              <a:gd name="connsiteY117" fmla="*/ 4754880 h 5305626"/>
              <a:gd name="connsiteX118" fmla="*/ 2264228 w 4493623"/>
              <a:gd name="connsiteY118" fmla="*/ 4693920 h 5305626"/>
              <a:gd name="connsiteX119" fmla="*/ 2272937 w 4493623"/>
              <a:gd name="connsiteY119" fmla="*/ 4667794 h 5305626"/>
              <a:gd name="connsiteX120" fmla="*/ 2281645 w 4493623"/>
              <a:gd name="connsiteY120" fmla="*/ 4632960 h 5305626"/>
              <a:gd name="connsiteX121" fmla="*/ 2299063 w 4493623"/>
              <a:gd name="connsiteY121" fmla="*/ 3326674 h 5305626"/>
              <a:gd name="connsiteX122" fmla="*/ 2272937 w 4493623"/>
              <a:gd name="connsiteY122" fmla="*/ 2786743 h 5305626"/>
              <a:gd name="connsiteX123" fmla="*/ 2307771 w 4493623"/>
              <a:gd name="connsiteY123" fmla="*/ 2246812 h 5305626"/>
              <a:gd name="connsiteX124" fmla="*/ 2325188 w 4493623"/>
              <a:gd name="connsiteY124" fmla="*/ 2229394 h 5305626"/>
              <a:gd name="connsiteX125" fmla="*/ 2342605 w 4493623"/>
              <a:gd name="connsiteY125" fmla="*/ 2168434 h 5305626"/>
              <a:gd name="connsiteX126" fmla="*/ 2351314 w 4493623"/>
              <a:gd name="connsiteY126" fmla="*/ 2124892 h 5305626"/>
              <a:gd name="connsiteX127" fmla="*/ 2368731 w 4493623"/>
              <a:gd name="connsiteY127" fmla="*/ 2107474 h 5305626"/>
              <a:gd name="connsiteX128" fmla="*/ 2403565 w 4493623"/>
              <a:gd name="connsiteY128" fmla="*/ 2002972 h 5305626"/>
              <a:gd name="connsiteX129" fmla="*/ 2412274 w 4493623"/>
              <a:gd name="connsiteY129" fmla="*/ 1976846 h 5305626"/>
              <a:gd name="connsiteX130" fmla="*/ 2438400 w 4493623"/>
              <a:gd name="connsiteY130" fmla="*/ 1950720 h 5305626"/>
              <a:gd name="connsiteX131" fmla="*/ 2490651 w 4493623"/>
              <a:gd name="connsiteY131" fmla="*/ 1898469 h 5305626"/>
              <a:gd name="connsiteX132" fmla="*/ 2542903 w 4493623"/>
              <a:gd name="connsiteY132" fmla="*/ 1863634 h 5305626"/>
              <a:gd name="connsiteX133" fmla="*/ 2577737 w 4493623"/>
              <a:gd name="connsiteY133" fmla="*/ 1837509 h 5305626"/>
              <a:gd name="connsiteX134" fmla="*/ 2595154 w 4493623"/>
              <a:gd name="connsiteY134" fmla="*/ 1811383 h 5305626"/>
              <a:gd name="connsiteX135" fmla="*/ 2621280 w 4493623"/>
              <a:gd name="connsiteY135" fmla="*/ 1802674 h 5305626"/>
              <a:gd name="connsiteX136" fmla="*/ 2699657 w 4493623"/>
              <a:gd name="connsiteY136" fmla="*/ 1785257 h 5305626"/>
              <a:gd name="connsiteX137" fmla="*/ 2751908 w 4493623"/>
              <a:gd name="connsiteY137" fmla="*/ 1767840 h 5305626"/>
              <a:gd name="connsiteX138" fmla="*/ 2856411 w 4493623"/>
              <a:gd name="connsiteY138" fmla="*/ 1750423 h 5305626"/>
              <a:gd name="connsiteX139" fmla="*/ 2891245 w 4493623"/>
              <a:gd name="connsiteY139" fmla="*/ 1741714 h 5305626"/>
              <a:gd name="connsiteX140" fmla="*/ 3117668 w 4493623"/>
              <a:gd name="connsiteY140" fmla="*/ 1733006 h 5305626"/>
              <a:gd name="connsiteX141" fmla="*/ 3248297 w 4493623"/>
              <a:gd name="connsiteY141" fmla="*/ 1724297 h 5305626"/>
              <a:gd name="connsiteX142" fmla="*/ 4032068 w 4493623"/>
              <a:gd name="connsiteY142" fmla="*/ 1715589 h 5305626"/>
              <a:gd name="connsiteX143" fmla="*/ 4119154 w 4493623"/>
              <a:gd name="connsiteY143" fmla="*/ 1706880 h 5305626"/>
              <a:gd name="connsiteX144" fmla="*/ 4188823 w 4493623"/>
              <a:gd name="connsiteY144" fmla="*/ 1689463 h 5305626"/>
              <a:gd name="connsiteX145" fmla="*/ 4293325 w 4493623"/>
              <a:gd name="connsiteY145" fmla="*/ 1672046 h 5305626"/>
              <a:gd name="connsiteX146" fmla="*/ 4345577 w 4493623"/>
              <a:gd name="connsiteY146" fmla="*/ 1645920 h 5305626"/>
              <a:gd name="connsiteX147" fmla="*/ 4389120 w 4493623"/>
              <a:gd name="connsiteY147" fmla="*/ 1593669 h 5305626"/>
              <a:gd name="connsiteX148" fmla="*/ 4415245 w 4493623"/>
              <a:gd name="connsiteY148" fmla="*/ 1576252 h 5305626"/>
              <a:gd name="connsiteX149" fmla="*/ 4441371 w 4493623"/>
              <a:gd name="connsiteY149" fmla="*/ 1524000 h 5305626"/>
              <a:gd name="connsiteX150" fmla="*/ 4458788 w 4493623"/>
              <a:gd name="connsiteY150" fmla="*/ 1454332 h 5305626"/>
              <a:gd name="connsiteX151" fmla="*/ 4467497 w 4493623"/>
              <a:gd name="connsiteY151" fmla="*/ 1419497 h 5305626"/>
              <a:gd name="connsiteX152" fmla="*/ 4476205 w 4493623"/>
              <a:gd name="connsiteY152" fmla="*/ 1349829 h 5305626"/>
              <a:gd name="connsiteX153" fmla="*/ 4484914 w 4493623"/>
              <a:gd name="connsiteY153" fmla="*/ 1323703 h 5305626"/>
              <a:gd name="connsiteX154" fmla="*/ 4493623 w 4493623"/>
              <a:gd name="connsiteY154" fmla="*/ 1288869 h 5305626"/>
              <a:gd name="connsiteX155" fmla="*/ 4484914 w 4493623"/>
              <a:gd name="connsiteY155" fmla="*/ 1062446 h 5305626"/>
              <a:gd name="connsiteX156" fmla="*/ 4467497 w 4493623"/>
              <a:gd name="connsiteY156" fmla="*/ 1010194 h 5305626"/>
              <a:gd name="connsiteX157" fmla="*/ 4458788 w 4493623"/>
              <a:gd name="connsiteY157" fmla="*/ 984069 h 5305626"/>
              <a:gd name="connsiteX158" fmla="*/ 4432663 w 4493623"/>
              <a:gd name="connsiteY158" fmla="*/ 949234 h 5305626"/>
              <a:gd name="connsiteX159" fmla="*/ 4415245 w 4493623"/>
              <a:gd name="connsiteY159" fmla="*/ 931817 h 5305626"/>
              <a:gd name="connsiteX160" fmla="*/ 4397828 w 4493623"/>
              <a:gd name="connsiteY160" fmla="*/ 905692 h 5305626"/>
              <a:gd name="connsiteX161" fmla="*/ 4319451 w 4493623"/>
              <a:gd name="connsiteY161" fmla="*/ 844732 h 5305626"/>
              <a:gd name="connsiteX162" fmla="*/ 4293325 w 4493623"/>
              <a:gd name="connsiteY162" fmla="*/ 836023 h 5305626"/>
              <a:gd name="connsiteX163" fmla="*/ 4249783 w 4493623"/>
              <a:gd name="connsiteY163" fmla="*/ 809897 h 530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493623" h="5305626">
                <a:moveTo>
                  <a:pt x="4476205" y="775063"/>
                </a:moveTo>
                <a:cubicBezTo>
                  <a:pt x="4368988" y="792933"/>
                  <a:pt x="4412291" y="789458"/>
                  <a:pt x="4232365" y="775063"/>
                </a:cubicBezTo>
                <a:cubicBezTo>
                  <a:pt x="4214043" y="773597"/>
                  <a:pt x="4185997" y="754409"/>
                  <a:pt x="4171405" y="748937"/>
                </a:cubicBezTo>
                <a:cubicBezTo>
                  <a:pt x="4132124" y="734207"/>
                  <a:pt x="4062446" y="734052"/>
                  <a:pt x="4032068" y="731520"/>
                </a:cubicBezTo>
                <a:cubicBezTo>
                  <a:pt x="4017554" y="725714"/>
                  <a:pt x="4003216" y="719445"/>
                  <a:pt x="3988525" y="714103"/>
                </a:cubicBezTo>
                <a:cubicBezTo>
                  <a:pt x="3962644" y="704692"/>
                  <a:pt x="3936274" y="696686"/>
                  <a:pt x="3910148" y="687977"/>
                </a:cubicBezTo>
                <a:lnTo>
                  <a:pt x="3884023" y="679269"/>
                </a:lnTo>
                <a:cubicBezTo>
                  <a:pt x="3875314" y="676366"/>
                  <a:pt x="3866803" y="672786"/>
                  <a:pt x="3857897" y="670560"/>
                </a:cubicBezTo>
                <a:cubicBezTo>
                  <a:pt x="3834674" y="664754"/>
                  <a:pt x="3810937" y="660713"/>
                  <a:pt x="3788228" y="653143"/>
                </a:cubicBezTo>
                <a:cubicBezTo>
                  <a:pt x="3770811" y="647337"/>
                  <a:pt x="3753980" y="639327"/>
                  <a:pt x="3735977" y="635726"/>
                </a:cubicBezTo>
                <a:cubicBezTo>
                  <a:pt x="3692247" y="626980"/>
                  <a:pt x="3684378" y="627278"/>
                  <a:pt x="3640183" y="609600"/>
                </a:cubicBezTo>
                <a:cubicBezTo>
                  <a:pt x="3611154" y="597989"/>
                  <a:pt x="3581061" y="588748"/>
                  <a:pt x="3553097" y="574766"/>
                </a:cubicBezTo>
                <a:cubicBezTo>
                  <a:pt x="3541486" y="568960"/>
                  <a:pt x="3529534" y="563790"/>
                  <a:pt x="3518263" y="557349"/>
                </a:cubicBezTo>
                <a:cubicBezTo>
                  <a:pt x="3509176" y="552156"/>
                  <a:pt x="3501937" y="543607"/>
                  <a:pt x="3492137" y="539932"/>
                </a:cubicBezTo>
                <a:cubicBezTo>
                  <a:pt x="3478278" y="534735"/>
                  <a:pt x="3462636" y="535904"/>
                  <a:pt x="3448594" y="531223"/>
                </a:cubicBezTo>
                <a:cubicBezTo>
                  <a:pt x="3418934" y="521336"/>
                  <a:pt x="3391168" y="506276"/>
                  <a:pt x="3361508" y="496389"/>
                </a:cubicBezTo>
                <a:cubicBezTo>
                  <a:pt x="3352800" y="493486"/>
                  <a:pt x="3344288" y="489906"/>
                  <a:pt x="3335383" y="487680"/>
                </a:cubicBezTo>
                <a:cubicBezTo>
                  <a:pt x="3321023" y="484090"/>
                  <a:pt x="3306263" y="482300"/>
                  <a:pt x="3291840" y="478972"/>
                </a:cubicBezTo>
                <a:cubicBezTo>
                  <a:pt x="3268515" y="473589"/>
                  <a:pt x="3245265" y="467852"/>
                  <a:pt x="3222171" y="461554"/>
                </a:cubicBezTo>
                <a:cubicBezTo>
                  <a:pt x="3171733" y="447798"/>
                  <a:pt x="3219135" y="457008"/>
                  <a:pt x="3152503" y="426720"/>
                </a:cubicBezTo>
                <a:cubicBezTo>
                  <a:pt x="3126594" y="414943"/>
                  <a:pt x="3093487" y="407612"/>
                  <a:pt x="3065417" y="400594"/>
                </a:cubicBezTo>
                <a:cubicBezTo>
                  <a:pt x="3050903" y="391886"/>
                  <a:pt x="3037013" y="382039"/>
                  <a:pt x="3021874" y="374469"/>
                </a:cubicBezTo>
                <a:cubicBezTo>
                  <a:pt x="3007949" y="367507"/>
                  <a:pt x="2973942" y="360774"/>
                  <a:pt x="2960914" y="357052"/>
                </a:cubicBezTo>
                <a:cubicBezTo>
                  <a:pt x="2952087" y="354530"/>
                  <a:pt x="2943694" y="350570"/>
                  <a:pt x="2934788" y="348343"/>
                </a:cubicBezTo>
                <a:cubicBezTo>
                  <a:pt x="2920428" y="344753"/>
                  <a:pt x="2905525" y="343529"/>
                  <a:pt x="2891245" y="339634"/>
                </a:cubicBezTo>
                <a:cubicBezTo>
                  <a:pt x="2860521" y="331254"/>
                  <a:pt x="2835369" y="318310"/>
                  <a:pt x="2804160" y="313509"/>
                </a:cubicBezTo>
                <a:cubicBezTo>
                  <a:pt x="2778179" y="309512"/>
                  <a:pt x="2751909" y="307703"/>
                  <a:pt x="2725783" y="304800"/>
                </a:cubicBezTo>
                <a:cubicBezTo>
                  <a:pt x="2717074" y="296091"/>
                  <a:pt x="2710869" y="283770"/>
                  <a:pt x="2699657" y="278674"/>
                </a:cubicBezTo>
                <a:cubicBezTo>
                  <a:pt x="2686605" y="272741"/>
                  <a:pt x="2609573" y="256630"/>
                  <a:pt x="2586445" y="252549"/>
                </a:cubicBezTo>
                <a:lnTo>
                  <a:pt x="2481943" y="235132"/>
                </a:lnTo>
                <a:cubicBezTo>
                  <a:pt x="2398439" y="207296"/>
                  <a:pt x="2549013" y="260035"/>
                  <a:pt x="2403565" y="191589"/>
                </a:cubicBezTo>
                <a:cubicBezTo>
                  <a:pt x="2372822" y="177122"/>
                  <a:pt x="2340914" y="164238"/>
                  <a:pt x="2307771" y="156754"/>
                </a:cubicBezTo>
                <a:cubicBezTo>
                  <a:pt x="2250506" y="143823"/>
                  <a:pt x="2133600" y="130629"/>
                  <a:pt x="2133600" y="130629"/>
                </a:cubicBezTo>
                <a:cubicBezTo>
                  <a:pt x="2054324" y="104203"/>
                  <a:pt x="2179535" y="144741"/>
                  <a:pt x="2063931" y="113212"/>
                </a:cubicBezTo>
                <a:cubicBezTo>
                  <a:pt x="2046219" y="108381"/>
                  <a:pt x="2029097" y="101600"/>
                  <a:pt x="2011680" y="95794"/>
                </a:cubicBezTo>
                <a:lnTo>
                  <a:pt x="1985554" y="87086"/>
                </a:lnTo>
                <a:cubicBezTo>
                  <a:pt x="1976845" y="84183"/>
                  <a:pt x="1968483" y="79886"/>
                  <a:pt x="1959428" y="78377"/>
                </a:cubicBezTo>
                <a:cubicBezTo>
                  <a:pt x="1942011" y="75474"/>
                  <a:pt x="1924442" y="73369"/>
                  <a:pt x="1907177" y="69669"/>
                </a:cubicBezTo>
                <a:cubicBezTo>
                  <a:pt x="1883771" y="64653"/>
                  <a:pt x="1861375" y="54088"/>
                  <a:pt x="1837508" y="52252"/>
                </a:cubicBezTo>
                <a:lnTo>
                  <a:pt x="1724297" y="43543"/>
                </a:lnTo>
                <a:cubicBezTo>
                  <a:pt x="1709783" y="40640"/>
                  <a:pt x="1695203" y="38045"/>
                  <a:pt x="1680754" y="34834"/>
                </a:cubicBezTo>
                <a:cubicBezTo>
                  <a:pt x="1669070" y="32238"/>
                  <a:pt x="1657882" y="26531"/>
                  <a:pt x="1645920" y="26126"/>
                </a:cubicBezTo>
                <a:cubicBezTo>
                  <a:pt x="1486328" y="20716"/>
                  <a:pt x="1326605" y="20320"/>
                  <a:pt x="1166948" y="17417"/>
                </a:cubicBezTo>
                <a:lnTo>
                  <a:pt x="1079863" y="8709"/>
                </a:lnTo>
                <a:cubicBezTo>
                  <a:pt x="1056602" y="6125"/>
                  <a:pt x="1033598" y="0"/>
                  <a:pt x="1010194" y="0"/>
                </a:cubicBezTo>
                <a:cubicBezTo>
                  <a:pt x="896945" y="0"/>
                  <a:pt x="783771" y="5806"/>
                  <a:pt x="670560" y="8709"/>
                </a:cubicBezTo>
                <a:cubicBezTo>
                  <a:pt x="509310" y="22146"/>
                  <a:pt x="623121" y="11216"/>
                  <a:pt x="496388" y="26126"/>
                </a:cubicBezTo>
                <a:cubicBezTo>
                  <a:pt x="456286" y="30844"/>
                  <a:pt x="406441" y="34502"/>
                  <a:pt x="365760" y="43543"/>
                </a:cubicBezTo>
                <a:cubicBezTo>
                  <a:pt x="356799" y="45534"/>
                  <a:pt x="348540" y="50026"/>
                  <a:pt x="339634" y="52252"/>
                </a:cubicBezTo>
                <a:cubicBezTo>
                  <a:pt x="325274" y="55842"/>
                  <a:pt x="310540" y="57749"/>
                  <a:pt x="296091" y="60960"/>
                </a:cubicBezTo>
                <a:cubicBezTo>
                  <a:pt x="284407" y="63556"/>
                  <a:pt x="272868" y="66766"/>
                  <a:pt x="261257" y="69669"/>
                </a:cubicBezTo>
                <a:cubicBezTo>
                  <a:pt x="252548" y="75475"/>
                  <a:pt x="243078" y="80275"/>
                  <a:pt x="235131" y="87086"/>
                </a:cubicBezTo>
                <a:cubicBezTo>
                  <a:pt x="203983" y="113784"/>
                  <a:pt x="185838" y="137497"/>
                  <a:pt x="165463" y="174172"/>
                </a:cubicBezTo>
                <a:cubicBezTo>
                  <a:pt x="161005" y="182196"/>
                  <a:pt x="160859" y="192087"/>
                  <a:pt x="156754" y="200297"/>
                </a:cubicBezTo>
                <a:cubicBezTo>
                  <a:pt x="152073" y="209658"/>
                  <a:pt x="144884" y="217547"/>
                  <a:pt x="139337" y="226423"/>
                </a:cubicBezTo>
                <a:cubicBezTo>
                  <a:pt x="130366" y="240777"/>
                  <a:pt x="120781" y="254826"/>
                  <a:pt x="113211" y="269966"/>
                </a:cubicBezTo>
                <a:cubicBezTo>
                  <a:pt x="109106" y="278177"/>
                  <a:pt x="107025" y="287266"/>
                  <a:pt x="104503" y="296092"/>
                </a:cubicBezTo>
                <a:cubicBezTo>
                  <a:pt x="93882" y="333264"/>
                  <a:pt x="96065" y="334057"/>
                  <a:pt x="87085" y="374469"/>
                </a:cubicBezTo>
                <a:cubicBezTo>
                  <a:pt x="84489" y="386153"/>
                  <a:pt x="81897" y="397864"/>
                  <a:pt x="78377" y="409303"/>
                </a:cubicBezTo>
                <a:cubicBezTo>
                  <a:pt x="70278" y="435624"/>
                  <a:pt x="58225" y="460797"/>
                  <a:pt x="52251" y="487680"/>
                </a:cubicBezTo>
                <a:lnTo>
                  <a:pt x="34834" y="566057"/>
                </a:lnTo>
                <a:cubicBezTo>
                  <a:pt x="31931" y="595086"/>
                  <a:pt x="27225" y="623990"/>
                  <a:pt x="26125" y="653143"/>
                </a:cubicBezTo>
                <a:cubicBezTo>
                  <a:pt x="10939" y="1055582"/>
                  <a:pt x="57363" y="907782"/>
                  <a:pt x="8708" y="1053737"/>
                </a:cubicBezTo>
                <a:cubicBezTo>
                  <a:pt x="5805" y="1085669"/>
                  <a:pt x="0" y="1117469"/>
                  <a:pt x="0" y="1149532"/>
                </a:cubicBezTo>
                <a:cubicBezTo>
                  <a:pt x="0" y="1211237"/>
                  <a:pt x="8931" y="1264307"/>
                  <a:pt x="17417" y="1323703"/>
                </a:cubicBezTo>
                <a:cubicBezTo>
                  <a:pt x="18450" y="1341259"/>
                  <a:pt x="30901" y="1563514"/>
                  <a:pt x="34834" y="1593669"/>
                </a:cubicBezTo>
                <a:cubicBezTo>
                  <a:pt x="38296" y="1620207"/>
                  <a:pt x="47600" y="1645690"/>
                  <a:pt x="52251" y="1672046"/>
                </a:cubicBezTo>
                <a:cubicBezTo>
                  <a:pt x="60928" y="1721214"/>
                  <a:pt x="65541" y="1800815"/>
                  <a:pt x="69668" y="1846217"/>
                </a:cubicBezTo>
                <a:cubicBezTo>
                  <a:pt x="72309" y="1875271"/>
                  <a:pt x="75474" y="1904274"/>
                  <a:pt x="78377" y="1933303"/>
                </a:cubicBezTo>
                <a:cubicBezTo>
                  <a:pt x="81280" y="1994263"/>
                  <a:pt x="79814" y="2055589"/>
                  <a:pt x="87085" y="2116183"/>
                </a:cubicBezTo>
                <a:cubicBezTo>
                  <a:pt x="88632" y="2129073"/>
                  <a:pt x="100937" y="2138534"/>
                  <a:pt x="104503" y="2151017"/>
                </a:cubicBezTo>
                <a:cubicBezTo>
                  <a:pt x="124232" y="2220067"/>
                  <a:pt x="137026" y="2290973"/>
                  <a:pt x="156754" y="2360023"/>
                </a:cubicBezTo>
                <a:cubicBezTo>
                  <a:pt x="178158" y="2434939"/>
                  <a:pt x="161491" y="2404077"/>
                  <a:pt x="200297" y="2455817"/>
                </a:cubicBezTo>
                <a:cubicBezTo>
                  <a:pt x="209006" y="2490651"/>
                  <a:pt x="219705" y="2525048"/>
                  <a:pt x="226423" y="2560320"/>
                </a:cubicBezTo>
                <a:cubicBezTo>
                  <a:pt x="231341" y="2586142"/>
                  <a:pt x="232060" y="2612591"/>
                  <a:pt x="235131" y="2638697"/>
                </a:cubicBezTo>
                <a:cubicBezTo>
                  <a:pt x="250041" y="2765430"/>
                  <a:pt x="239111" y="2651619"/>
                  <a:pt x="252548" y="2812869"/>
                </a:cubicBezTo>
                <a:cubicBezTo>
                  <a:pt x="249645" y="2882537"/>
                  <a:pt x="248329" y="2952290"/>
                  <a:pt x="243840" y="3021874"/>
                </a:cubicBezTo>
                <a:cubicBezTo>
                  <a:pt x="242518" y="3042358"/>
                  <a:pt x="234385" y="3062321"/>
                  <a:pt x="235131" y="3082834"/>
                </a:cubicBezTo>
                <a:cubicBezTo>
                  <a:pt x="240204" y="3222351"/>
                  <a:pt x="252548" y="3361509"/>
                  <a:pt x="261257" y="3500846"/>
                </a:cubicBezTo>
                <a:cubicBezTo>
                  <a:pt x="258354" y="3669212"/>
                  <a:pt x="257977" y="3837640"/>
                  <a:pt x="252548" y="4005943"/>
                </a:cubicBezTo>
                <a:cubicBezTo>
                  <a:pt x="250990" y="4054231"/>
                  <a:pt x="229094" y="4042806"/>
                  <a:pt x="209005" y="4093029"/>
                </a:cubicBezTo>
                <a:cubicBezTo>
                  <a:pt x="199801" y="4116040"/>
                  <a:pt x="189707" y="4138803"/>
                  <a:pt x="182880" y="4162697"/>
                </a:cubicBezTo>
                <a:cubicBezTo>
                  <a:pt x="179592" y="4174206"/>
                  <a:pt x="178886" y="4186531"/>
                  <a:pt x="174171" y="4197532"/>
                </a:cubicBezTo>
                <a:cubicBezTo>
                  <a:pt x="170048" y="4207152"/>
                  <a:pt x="161435" y="4214296"/>
                  <a:pt x="156754" y="4223657"/>
                </a:cubicBezTo>
                <a:cubicBezTo>
                  <a:pt x="152649" y="4231868"/>
                  <a:pt x="151454" y="4241260"/>
                  <a:pt x="148045" y="4249783"/>
                </a:cubicBezTo>
                <a:cubicBezTo>
                  <a:pt x="108390" y="4348923"/>
                  <a:pt x="133028" y="4277420"/>
                  <a:pt x="113211" y="4336869"/>
                </a:cubicBezTo>
                <a:cubicBezTo>
                  <a:pt x="110308" y="4360092"/>
                  <a:pt x="106010" y="4383182"/>
                  <a:pt x="104503" y="4406537"/>
                </a:cubicBezTo>
                <a:cubicBezTo>
                  <a:pt x="91820" y="4603122"/>
                  <a:pt x="93363" y="4691269"/>
                  <a:pt x="104503" y="4902926"/>
                </a:cubicBezTo>
                <a:cubicBezTo>
                  <a:pt x="105132" y="4914878"/>
                  <a:pt x="111243" y="4925954"/>
                  <a:pt x="113211" y="4937760"/>
                </a:cubicBezTo>
                <a:cubicBezTo>
                  <a:pt x="115360" y="4950655"/>
                  <a:pt x="125990" y="5067087"/>
                  <a:pt x="139337" y="5077097"/>
                </a:cubicBezTo>
                <a:cubicBezTo>
                  <a:pt x="150948" y="5085806"/>
                  <a:pt x="162094" y="5095172"/>
                  <a:pt x="174171" y="5103223"/>
                </a:cubicBezTo>
                <a:cubicBezTo>
                  <a:pt x="196957" y="5118414"/>
                  <a:pt x="221932" y="5130334"/>
                  <a:pt x="243840" y="5146766"/>
                </a:cubicBezTo>
                <a:cubicBezTo>
                  <a:pt x="243883" y="5146798"/>
                  <a:pt x="297723" y="5188186"/>
                  <a:pt x="304800" y="5190309"/>
                </a:cubicBezTo>
                <a:cubicBezTo>
                  <a:pt x="324461" y="5196207"/>
                  <a:pt x="345440" y="5196114"/>
                  <a:pt x="365760" y="5199017"/>
                </a:cubicBezTo>
                <a:cubicBezTo>
                  <a:pt x="377371" y="5204823"/>
                  <a:pt x="388439" y="5211876"/>
                  <a:pt x="400594" y="5216434"/>
                </a:cubicBezTo>
                <a:cubicBezTo>
                  <a:pt x="411801" y="5220637"/>
                  <a:pt x="423744" y="5222546"/>
                  <a:pt x="435428" y="5225143"/>
                </a:cubicBezTo>
                <a:cubicBezTo>
                  <a:pt x="509430" y="5241589"/>
                  <a:pt x="500564" y="5235291"/>
                  <a:pt x="609600" y="5242560"/>
                </a:cubicBezTo>
                <a:cubicBezTo>
                  <a:pt x="624114" y="5248366"/>
                  <a:pt x="638170" y="5255485"/>
                  <a:pt x="653143" y="5259977"/>
                </a:cubicBezTo>
                <a:cubicBezTo>
                  <a:pt x="690977" y="5271327"/>
                  <a:pt x="762417" y="5275247"/>
                  <a:pt x="792480" y="5277394"/>
                </a:cubicBezTo>
                <a:cubicBezTo>
                  <a:pt x="841788" y="5280916"/>
                  <a:pt x="891177" y="5283200"/>
                  <a:pt x="940525" y="5286103"/>
                </a:cubicBezTo>
                <a:cubicBezTo>
                  <a:pt x="1111244" y="5314557"/>
                  <a:pt x="1029777" y="5303520"/>
                  <a:pt x="1375954" y="5303520"/>
                </a:cubicBezTo>
                <a:cubicBezTo>
                  <a:pt x="1402240" y="5303520"/>
                  <a:pt x="1428135" y="5296995"/>
                  <a:pt x="1454331" y="5294812"/>
                </a:cubicBezTo>
                <a:cubicBezTo>
                  <a:pt x="1497820" y="5291188"/>
                  <a:pt x="1541417" y="5289006"/>
                  <a:pt x="1584960" y="5286103"/>
                </a:cubicBezTo>
                <a:cubicBezTo>
                  <a:pt x="1599474" y="5283200"/>
                  <a:pt x="1613831" y="5279350"/>
                  <a:pt x="1628503" y="5277394"/>
                </a:cubicBezTo>
                <a:cubicBezTo>
                  <a:pt x="1657420" y="5273538"/>
                  <a:pt x="1686915" y="5274062"/>
                  <a:pt x="1715588" y="5268686"/>
                </a:cubicBezTo>
                <a:cubicBezTo>
                  <a:pt x="1733633" y="5265303"/>
                  <a:pt x="1750423" y="5257075"/>
                  <a:pt x="1767840" y="5251269"/>
                </a:cubicBezTo>
                <a:cubicBezTo>
                  <a:pt x="1810394" y="5208713"/>
                  <a:pt x="1775307" y="5238293"/>
                  <a:pt x="1828800" y="5207726"/>
                </a:cubicBezTo>
                <a:cubicBezTo>
                  <a:pt x="1837887" y="5202533"/>
                  <a:pt x="1845564" y="5194990"/>
                  <a:pt x="1854925" y="5190309"/>
                </a:cubicBezTo>
                <a:cubicBezTo>
                  <a:pt x="1863136" y="5186204"/>
                  <a:pt x="1872992" y="5185996"/>
                  <a:pt x="1881051" y="5181600"/>
                </a:cubicBezTo>
                <a:cubicBezTo>
                  <a:pt x="1905093" y="5168486"/>
                  <a:pt x="1927237" y="5152147"/>
                  <a:pt x="1950720" y="5138057"/>
                </a:cubicBezTo>
                <a:cubicBezTo>
                  <a:pt x="1970788" y="5126016"/>
                  <a:pt x="1993405" y="5117843"/>
                  <a:pt x="2011680" y="5103223"/>
                </a:cubicBezTo>
                <a:cubicBezTo>
                  <a:pt x="2064569" y="5060912"/>
                  <a:pt x="2037191" y="5072897"/>
                  <a:pt x="2090057" y="5059680"/>
                </a:cubicBezTo>
                <a:cubicBezTo>
                  <a:pt x="2098766" y="5048069"/>
                  <a:pt x="2105920" y="5035109"/>
                  <a:pt x="2116183" y="5024846"/>
                </a:cubicBezTo>
                <a:cubicBezTo>
                  <a:pt x="2126446" y="5014583"/>
                  <a:pt x="2143550" y="5011166"/>
                  <a:pt x="2151017" y="4998720"/>
                </a:cubicBezTo>
                <a:cubicBezTo>
                  <a:pt x="2208511" y="4902896"/>
                  <a:pt x="2132425" y="4961765"/>
                  <a:pt x="2194560" y="4920343"/>
                </a:cubicBezTo>
                <a:cubicBezTo>
                  <a:pt x="2227107" y="4871522"/>
                  <a:pt x="2200139" y="4919158"/>
                  <a:pt x="2220685" y="4850674"/>
                </a:cubicBezTo>
                <a:cubicBezTo>
                  <a:pt x="2225177" y="4835701"/>
                  <a:pt x="2232761" y="4821823"/>
                  <a:pt x="2238103" y="4807132"/>
                </a:cubicBezTo>
                <a:cubicBezTo>
                  <a:pt x="2244377" y="4789878"/>
                  <a:pt x="2255520" y="4754880"/>
                  <a:pt x="2255520" y="4754880"/>
                </a:cubicBezTo>
                <a:cubicBezTo>
                  <a:pt x="2258423" y="4734560"/>
                  <a:pt x="2260203" y="4714048"/>
                  <a:pt x="2264228" y="4693920"/>
                </a:cubicBezTo>
                <a:cubicBezTo>
                  <a:pt x="2266028" y="4684918"/>
                  <a:pt x="2270415" y="4676621"/>
                  <a:pt x="2272937" y="4667794"/>
                </a:cubicBezTo>
                <a:cubicBezTo>
                  <a:pt x="2276225" y="4656286"/>
                  <a:pt x="2278742" y="4644571"/>
                  <a:pt x="2281645" y="4632960"/>
                </a:cubicBezTo>
                <a:cubicBezTo>
                  <a:pt x="2296053" y="4099889"/>
                  <a:pt x="2299063" y="4060787"/>
                  <a:pt x="2299063" y="3326674"/>
                </a:cubicBezTo>
                <a:cubicBezTo>
                  <a:pt x="2299063" y="2858400"/>
                  <a:pt x="2333019" y="2997030"/>
                  <a:pt x="2272937" y="2786743"/>
                </a:cubicBezTo>
                <a:cubicBezTo>
                  <a:pt x="2275926" y="2619357"/>
                  <a:pt x="2209660" y="2403790"/>
                  <a:pt x="2307771" y="2246812"/>
                </a:cubicBezTo>
                <a:cubicBezTo>
                  <a:pt x="2312123" y="2239849"/>
                  <a:pt x="2319382" y="2235200"/>
                  <a:pt x="2325188" y="2229394"/>
                </a:cubicBezTo>
                <a:cubicBezTo>
                  <a:pt x="2330994" y="2209074"/>
                  <a:pt x="2337479" y="2188936"/>
                  <a:pt x="2342605" y="2168434"/>
                </a:cubicBezTo>
                <a:cubicBezTo>
                  <a:pt x="2346195" y="2154074"/>
                  <a:pt x="2345483" y="2138497"/>
                  <a:pt x="2351314" y="2124892"/>
                </a:cubicBezTo>
                <a:cubicBezTo>
                  <a:pt x="2354548" y="2117345"/>
                  <a:pt x="2362925" y="2113280"/>
                  <a:pt x="2368731" y="2107474"/>
                </a:cubicBezTo>
                <a:cubicBezTo>
                  <a:pt x="2383202" y="2035123"/>
                  <a:pt x="2369479" y="2088187"/>
                  <a:pt x="2403565" y="2002972"/>
                </a:cubicBezTo>
                <a:cubicBezTo>
                  <a:pt x="2406974" y="1994449"/>
                  <a:pt x="2407182" y="1984484"/>
                  <a:pt x="2412274" y="1976846"/>
                </a:cubicBezTo>
                <a:cubicBezTo>
                  <a:pt x="2419106" y="1966599"/>
                  <a:pt x="2430516" y="1960181"/>
                  <a:pt x="2438400" y="1950720"/>
                </a:cubicBezTo>
                <a:cubicBezTo>
                  <a:pt x="2495890" y="1881732"/>
                  <a:pt x="2403038" y="1973565"/>
                  <a:pt x="2490651" y="1898469"/>
                </a:cubicBezTo>
                <a:cubicBezTo>
                  <a:pt x="2532164" y="1862886"/>
                  <a:pt x="2498462" y="1878448"/>
                  <a:pt x="2542903" y="1863634"/>
                </a:cubicBezTo>
                <a:cubicBezTo>
                  <a:pt x="2554514" y="1854926"/>
                  <a:pt x="2567474" y="1847772"/>
                  <a:pt x="2577737" y="1837509"/>
                </a:cubicBezTo>
                <a:cubicBezTo>
                  <a:pt x="2585138" y="1830108"/>
                  <a:pt x="2586981" y="1817921"/>
                  <a:pt x="2595154" y="1811383"/>
                </a:cubicBezTo>
                <a:cubicBezTo>
                  <a:pt x="2602322" y="1805648"/>
                  <a:pt x="2612374" y="1804900"/>
                  <a:pt x="2621280" y="1802674"/>
                </a:cubicBezTo>
                <a:cubicBezTo>
                  <a:pt x="2671024" y="1790238"/>
                  <a:pt x="2654940" y="1798672"/>
                  <a:pt x="2699657" y="1785257"/>
                </a:cubicBezTo>
                <a:cubicBezTo>
                  <a:pt x="2717242" y="1779981"/>
                  <a:pt x="2733986" y="1771823"/>
                  <a:pt x="2751908" y="1767840"/>
                </a:cubicBezTo>
                <a:cubicBezTo>
                  <a:pt x="2786382" y="1760179"/>
                  <a:pt x="2822151" y="1758989"/>
                  <a:pt x="2856411" y="1750423"/>
                </a:cubicBezTo>
                <a:cubicBezTo>
                  <a:pt x="2868022" y="1747520"/>
                  <a:pt x="2879303" y="1742510"/>
                  <a:pt x="2891245" y="1741714"/>
                </a:cubicBezTo>
                <a:cubicBezTo>
                  <a:pt x="2966608" y="1736690"/>
                  <a:pt x="3042228" y="1736686"/>
                  <a:pt x="3117668" y="1733006"/>
                </a:cubicBezTo>
                <a:cubicBezTo>
                  <a:pt x="3161256" y="1730880"/>
                  <a:pt x="3204665" y="1725128"/>
                  <a:pt x="3248297" y="1724297"/>
                </a:cubicBezTo>
                <a:lnTo>
                  <a:pt x="4032068" y="1715589"/>
                </a:lnTo>
                <a:cubicBezTo>
                  <a:pt x="4061097" y="1712686"/>
                  <a:pt x="4090236" y="1710736"/>
                  <a:pt x="4119154" y="1706880"/>
                </a:cubicBezTo>
                <a:cubicBezTo>
                  <a:pt x="4187939" y="1697709"/>
                  <a:pt x="4138583" y="1702024"/>
                  <a:pt x="4188823" y="1689463"/>
                </a:cubicBezTo>
                <a:cubicBezTo>
                  <a:pt x="4222786" y="1680972"/>
                  <a:pt x="4258908" y="1676962"/>
                  <a:pt x="4293325" y="1672046"/>
                </a:cubicBezTo>
                <a:cubicBezTo>
                  <a:pt x="4319508" y="1663318"/>
                  <a:pt x="4323068" y="1664677"/>
                  <a:pt x="4345577" y="1645920"/>
                </a:cubicBezTo>
                <a:cubicBezTo>
                  <a:pt x="4431172" y="1574592"/>
                  <a:pt x="4320623" y="1662166"/>
                  <a:pt x="4389120" y="1593669"/>
                </a:cubicBezTo>
                <a:cubicBezTo>
                  <a:pt x="4396521" y="1586268"/>
                  <a:pt x="4406537" y="1582058"/>
                  <a:pt x="4415245" y="1576252"/>
                </a:cubicBezTo>
                <a:cubicBezTo>
                  <a:pt x="4437135" y="1510583"/>
                  <a:pt x="4407607" y="1591528"/>
                  <a:pt x="4441371" y="1524000"/>
                </a:cubicBezTo>
                <a:cubicBezTo>
                  <a:pt x="4450709" y="1505323"/>
                  <a:pt x="4454812" y="1472224"/>
                  <a:pt x="4458788" y="1454332"/>
                </a:cubicBezTo>
                <a:cubicBezTo>
                  <a:pt x="4461384" y="1442648"/>
                  <a:pt x="4464594" y="1431109"/>
                  <a:pt x="4467497" y="1419497"/>
                </a:cubicBezTo>
                <a:cubicBezTo>
                  <a:pt x="4470400" y="1396274"/>
                  <a:pt x="4472018" y="1372855"/>
                  <a:pt x="4476205" y="1349829"/>
                </a:cubicBezTo>
                <a:cubicBezTo>
                  <a:pt x="4477847" y="1340797"/>
                  <a:pt x="4482392" y="1332530"/>
                  <a:pt x="4484914" y="1323703"/>
                </a:cubicBezTo>
                <a:cubicBezTo>
                  <a:pt x="4488202" y="1312195"/>
                  <a:pt x="4490720" y="1300480"/>
                  <a:pt x="4493623" y="1288869"/>
                </a:cubicBezTo>
                <a:cubicBezTo>
                  <a:pt x="4490720" y="1213395"/>
                  <a:pt x="4491964" y="1137646"/>
                  <a:pt x="4484914" y="1062446"/>
                </a:cubicBezTo>
                <a:cubicBezTo>
                  <a:pt x="4483200" y="1044167"/>
                  <a:pt x="4473303" y="1027611"/>
                  <a:pt x="4467497" y="1010194"/>
                </a:cubicBezTo>
                <a:cubicBezTo>
                  <a:pt x="4464594" y="1001486"/>
                  <a:pt x="4464296" y="991413"/>
                  <a:pt x="4458788" y="984069"/>
                </a:cubicBezTo>
                <a:cubicBezTo>
                  <a:pt x="4450080" y="972457"/>
                  <a:pt x="4441955" y="960384"/>
                  <a:pt x="4432663" y="949234"/>
                </a:cubicBezTo>
                <a:cubicBezTo>
                  <a:pt x="4427407" y="942926"/>
                  <a:pt x="4420374" y="938228"/>
                  <a:pt x="4415245" y="931817"/>
                </a:cubicBezTo>
                <a:cubicBezTo>
                  <a:pt x="4408707" y="923644"/>
                  <a:pt x="4404528" y="913732"/>
                  <a:pt x="4397828" y="905692"/>
                </a:cubicBezTo>
                <a:cubicBezTo>
                  <a:pt x="4380486" y="884882"/>
                  <a:pt x="4341863" y="852203"/>
                  <a:pt x="4319451" y="844732"/>
                </a:cubicBezTo>
                <a:lnTo>
                  <a:pt x="4293325" y="836023"/>
                </a:lnTo>
                <a:cubicBezTo>
                  <a:pt x="4256169" y="808155"/>
                  <a:pt x="4273005" y="809897"/>
                  <a:pt x="4249783" y="809897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3580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5163" y="678244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3758793" y="700240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6757383" y="715711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43390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2481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7961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55371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one!</a:t>
            </a:r>
          </a:p>
        </p:txBody>
      </p:sp>
    </p:spTree>
    <p:extLst>
      <p:ext uri="{BB962C8B-B14F-4D97-AF65-F5344CB8AC3E}">
        <p14:creationId xmlns:p14="http://schemas.microsoft.com/office/powerpoint/2010/main" val="18020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5009"/>
            <a:ext cx="9144000" cy="4928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172200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13286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87" y="1321037"/>
            <a:ext cx="6687794" cy="5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3981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51547" y="957996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35" y="3297934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995" y="1650202"/>
            <a:ext cx="3250859" cy="3250859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Idea: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88380605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1" y="1512105"/>
            <a:ext cx="3250859" cy="3250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3228" y="1408028"/>
            <a:ext cx="531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Neural Networks </a:t>
            </a:r>
            <a:r>
              <a:rPr lang="en-US" sz="36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get their intelligence from their sliders (parameters)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0B362C-71FE-6E43-9AE4-36F1C28F06E2}"/>
              </a:ext>
            </a:extLst>
          </p:cNvPr>
          <p:cNvGrpSpPr/>
          <p:nvPr/>
        </p:nvGrpSpPr>
        <p:grpSpPr>
          <a:xfrm>
            <a:off x="4573538" y="3944570"/>
            <a:ext cx="1630144" cy="904340"/>
            <a:chOff x="1870978" y="1592530"/>
            <a:chExt cx="1630144" cy="9043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D39DD2-3944-4A40-8635-B0454FA92274}"/>
                </a:ext>
              </a:extLst>
            </p:cNvPr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67E098-5428-2345-83C9-2C7EA9508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4262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3685326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9754326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5964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41" y="3607141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136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40624"/>
            <a:ext cx="889131" cy="44216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1228" y="2763957"/>
            <a:ext cx="889131" cy="442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1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1893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7102" y="3229597"/>
            <a:ext cx="889131" cy="4421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2" name="Rectangle 41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588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4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538326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</p:spTree>
    <p:extLst>
      <p:ext uri="{BB962C8B-B14F-4D97-AF65-F5344CB8AC3E}">
        <p14:creationId xmlns:p14="http://schemas.microsoft.com/office/powerpoint/2010/main" val="1604882821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566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5206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604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682" y="3244977"/>
            <a:ext cx="825005" cy="4242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73261" y="1825178"/>
            <a:ext cx="2037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</a:t>
            </a:r>
            <a:r>
              <a:rPr lang="en-US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 </a:t>
            </a:r>
            <a:r>
              <a:rPr lang="en-US" b="1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23184" y="3183927"/>
            <a:ext cx="169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Wahoo I got it right!</a:t>
            </a:r>
          </a:p>
        </p:txBody>
      </p:sp>
    </p:spTree>
    <p:extLst>
      <p:ext uri="{BB962C8B-B14F-4D97-AF65-F5344CB8AC3E}">
        <p14:creationId xmlns:p14="http://schemas.microsoft.com/office/powerpoint/2010/main" val="1768561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124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047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1380542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26297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36885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05438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76429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649685239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Study Hard!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78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Train on 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96" y="722235"/>
            <a:ext cx="7303625" cy="58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73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6622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/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2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2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Sliders</a:t>
            </a:r>
          </a:p>
        </p:txBody>
      </p:sp>
    </p:spTree>
    <p:extLst>
      <p:ext uri="{BB962C8B-B14F-4D97-AF65-F5344CB8AC3E}">
        <p14:creationId xmlns:p14="http://schemas.microsoft.com/office/powerpoint/2010/main" val="1680368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Woah</a:t>
            </a:r>
            <a:r>
              <a:rPr lang="en-US" sz="3600" dirty="0">
                <a:solidFill>
                  <a:schemeClr val="bg1"/>
                </a:solidFill>
              </a:rPr>
              <a:t>… that</a:t>
            </a:r>
            <a:r>
              <a:rPr lang="fr-FR" sz="3600" dirty="0">
                <a:solidFill>
                  <a:schemeClr val="bg1"/>
                </a:solidFill>
              </a:rPr>
              <a:t>’</a:t>
            </a:r>
            <a:r>
              <a:rPr lang="en-US" sz="3600" dirty="0">
                <a:solidFill>
                  <a:schemeClr val="bg1"/>
                </a:solidFill>
              </a:rPr>
              <a:t>s like a brain…</a:t>
            </a:r>
          </a:p>
        </p:txBody>
      </p:sp>
    </p:spTree>
    <p:extLst>
      <p:ext uri="{BB962C8B-B14F-4D97-AF65-F5344CB8AC3E}">
        <p14:creationId xmlns:p14="http://schemas.microsoft.com/office/powerpoint/2010/main" val="6316041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13098984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0230" y="1258240"/>
            <a:ext cx="2160257" cy="52584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Mountain </a:t>
            </a:r>
            <a:r>
              <a:rPr lang="en-US" sz="2400" dirty="0" err="1">
                <a:solidFill>
                  <a:srgbClr val="000000"/>
                </a:solidFill>
              </a:rPr>
              <a:t>Karel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3452" y="1258240"/>
            <a:ext cx="2268987" cy="1994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Climb Up Mountain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33452" y="4368228"/>
            <a:ext cx="2268987" cy="21485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Climb Down Mountain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33452" y="3347392"/>
            <a:ext cx="2268987" cy="902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Pick Beeper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73534" y="1851749"/>
            <a:ext cx="2268987" cy="8665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Step 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73534" y="5187270"/>
            <a:ext cx="2268987" cy="949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Step Down</a:t>
            </a:r>
          </a:p>
        </p:txBody>
      </p:sp>
    </p:spTree>
    <p:extLst>
      <p:ext uri="{BB962C8B-B14F-4D97-AF65-F5344CB8AC3E}">
        <p14:creationId xmlns:p14="http://schemas.microsoft.com/office/powerpoint/2010/main" val="1725713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American smooth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reef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Atlantic 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Pacific 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hammerhead, hammerhead shark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smooth 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shovelhead,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angel shark, angelfish,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electric ray, crampfish,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sawfish,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400" dirty="0">
                <a:solidFill>
                  <a:prstClr val="white"/>
                </a:solidFill>
                <a:latin typeface="Calibri"/>
              </a:rPr>
              <a:t>uitarfish</a:t>
            </a: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eagle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spotted eagle ray, spotted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ray, cow-nosed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manta, manta ray, devilfish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Atlantic manta, Manta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devil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grey skate, gray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little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erinacea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807" y="24757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584" y="24757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857" y="24757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3413" y="3960111"/>
            <a:ext cx="1266615" cy="97854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692773" y="4271620"/>
            <a:ext cx="2835252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92772" y="5514372"/>
            <a:ext cx="2424719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0807" y="2167878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>
                <a:solidFill>
                  <a:prstClr val="white"/>
                </a:solidFill>
                <a:latin typeface="Calibri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0807" y="3599403"/>
            <a:ext cx="109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 err="1">
                <a:solidFill>
                  <a:prstClr val="white"/>
                </a:solidFill>
                <a:latin typeface="Calibri"/>
              </a:rPr>
              <a:t>Mantaray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0807" y="39687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02857" y="39687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Image </a:t>
            </a:r>
            <a:r>
              <a:rPr kumimoji="0" lang="en-US" sz="3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Net Classification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7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33448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1728" y="2744448"/>
            <a:ext cx="158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644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158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 et al,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Going Deeper With Convolutions, CVPR 2015</a:t>
            </a:r>
          </a:p>
        </p:txBody>
      </p:sp>
    </p:spTree>
    <p:extLst>
      <p:ext uri="{BB962C8B-B14F-4D97-AF65-F5344CB8AC3E}">
        <p14:creationId xmlns:p14="http://schemas.microsoft.com/office/powerpoint/2010/main" val="18652433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66.3%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/>
              </a:rPr>
              <a:t>http://image-</a:t>
            </a:r>
            <a:r>
              <a:rPr lang="en-US" dirty="0" err="1">
                <a:solidFill>
                  <a:schemeClr val="bg1"/>
                </a:solidFill>
                <a:latin typeface="Calibri"/>
              </a:rPr>
              <a:t>net.org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/challenges/LSVRC/2016/results</a:t>
            </a:r>
          </a:p>
        </p:txBody>
      </p:sp>
    </p:spTree>
    <p:extLst>
      <p:ext uri="{BB962C8B-B14F-4D97-AF65-F5344CB8AC3E}">
        <p14:creationId xmlns:p14="http://schemas.microsoft.com/office/powerpoint/2010/main" val="1173929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77177-88D0-754B-9131-73A16362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775" y="0"/>
            <a:ext cx="12422496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38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</p:spTree>
    <p:extLst>
      <p:ext uri="{BB962C8B-B14F-4D97-AF65-F5344CB8AC3E}">
        <p14:creationId xmlns:p14="http://schemas.microsoft.com/office/powerpoint/2010/main" val="2947022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as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Hashing.thmx</Template>
  <TotalTime>13036</TotalTime>
  <Words>1742</Words>
  <Application>Microsoft Macintosh PowerPoint</Application>
  <PresentationFormat>On-screen Show (4:3)</PresentationFormat>
  <Paragraphs>663</Paragraphs>
  <Slides>126</Slides>
  <Notes>41</Notes>
  <HiddenSlides>4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7" baseType="lpstr">
      <vt:lpstr>Arial</vt:lpstr>
      <vt:lpstr>Calibri</vt:lpstr>
      <vt:lpstr>Century Gothic</vt:lpstr>
      <vt:lpstr>Chalkboard</vt:lpstr>
      <vt:lpstr>Courier</vt:lpstr>
      <vt:lpstr>Helvetica</vt:lpstr>
      <vt:lpstr>Menlo</vt:lpstr>
      <vt:lpstr>Times</vt:lpstr>
      <vt:lpstr>Times New Roman</vt:lpstr>
      <vt:lpstr>Hashing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419</cp:revision>
  <dcterms:created xsi:type="dcterms:W3CDTF">2015-05-13T05:00:30Z</dcterms:created>
  <dcterms:modified xsi:type="dcterms:W3CDTF">2020-08-18T21:53:25Z</dcterms:modified>
</cp:coreProperties>
</file>